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4" r:id="rId3"/>
    <p:sldId id="273" r:id="rId4"/>
    <p:sldId id="276" r:id="rId5"/>
    <p:sldId id="278" r:id="rId6"/>
    <p:sldId id="262" r:id="rId7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A8EC"/>
    <a:srgbClr val="0099FF"/>
    <a:srgbClr val="FF00FF"/>
    <a:srgbClr val="376085"/>
    <a:srgbClr val="41719C"/>
    <a:srgbClr val="007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2428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24855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9372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26407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59036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54306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64844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0955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0342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88061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86219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96DDE-0546-48A8-9857-CC941B893E3A}" type="datetimeFigureOut">
              <a:rPr lang="es-CL" smtClean="0"/>
              <a:t>03/06/2019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4097D-9DA1-4189-A8D0-AB0E656C931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1384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2"/>
          <a:stretch/>
        </p:blipFill>
        <p:spPr>
          <a:xfrm>
            <a:off x="0" y="-17363"/>
            <a:ext cx="12192000" cy="6875363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0" y="-17364"/>
            <a:ext cx="12192000" cy="6875363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026" name="Picture 2" descr="Resultado de imagen para DERCO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26" y="4819650"/>
            <a:ext cx="2343150" cy="203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594" y="321656"/>
            <a:ext cx="3360953" cy="127614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7610706" y="1574157"/>
            <a:ext cx="4623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i="1" dirty="0" smtClean="0">
                <a:solidFill>
                  <a:srgbClr val="01A8EC"/>
                </a:solidFill>
              </a:rPr>
              <a:t>Mejorando la calidad de vida en el trabajo</a:t>
            </a:r>
            <a:endParaRPr lang="es-CL" b="1" i="1" dirty="0">
              <a:solidFill>
                <a:srgbClr val="01A8E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11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uadroTexto 64"/>
          <p:cNvSpPr txBox="1"/>
          <p:nvPr/>
        </p:nvSpPr>
        <p:spPr>
          <a:xfrm>
            <a:off x="0" y="3778237"/>
            <a:ext cx="543397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i="1" u="sng" dirty="0" smtClean="0">
                <a:solidFill>
                  <a:srgbClr val="41719C"/>
                </a:solidFill>
              </a:rPr>
              <a:t>ORGANIGRAMA:</a:t>
            </a:r>
          </a:p>
          <a:p>
            <a:endParaRPr lang="es-CL" dirty="0">
              <a:solidFill>
                <a:srgbClr val="41719C"/>
              </a:solidFill>
            </a:endParaRPr>
          </a:p>
          <a:p>
            <a:pPr lvl="2"/>
            <a:r>
              <a:rPr lang="es-CL" dirty="0" smtClean="0">
                <a:solidFill>
                  <a:srgbClr val="41719C"/>
                </a:solidFill>
              </a:rPr>
              <a:t>PAMELA VERDUGO + 19</a:t>
            </a:r>
          </a:p>
          <a:p>
            <a:pPr lvl="2"/>
            <a:endParaRPr lang="es-CL" dirty="0">
              <a:solidFill>
                <a:srgbClr val="41719C"/>
              </a:solidFill>
            </a:endParaRPr>
          </a:p>
          <a:p>
            <a:pPr lvl="2"/>
            <a:r>
              <a:rPr lang="es-CL" dirty="0" smtClean="0">
                <a:solidFill>
                  <a:srgbClr val="41719C"/>
                </a:solidFill>
              </a:rPr>
              <a:t>PATRICIA SILVA + 16</a:t>
            </a:r>
          </a:p>
          <a:p>
            <a:pPr lvl="2"/>
            <a:endParaRPr lang="es-CL" dirty="0" smtClean="0">
              <a:solidFill>
                <a:srgbClr val="41719C"/>
              </a:solidFill>
            </a:endParaRPr>
          </a:p>
          <a:p>
            <a:pPr lvl="2"/>
            <a:r>
              <a:rPr lang="es-CL" dirty="0" smtClean="0">
                <a:solidFill>
                  <a:srgbClr val="41719C"/>
                </a:solidFill>
              </a:rPr>
              <a:t>RODRIGO ORMAZABAL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b="1" dirty="0">
              <a:solidFill>
                <a:srgbClr val="41719C"/>
              </a:solidFill>
            </a:endParaRPr>
          </a:p>
          <a:p>
            <a:pPr lvl="2"/>
            <a:r>
              <a:rPr lang="es-CL" b="1" dirty="0" smtClean="0">
                <a:solidFill>
                  <a:srgbClr val="41719C"/>
                </a:solidFill>
              </a:rPr>
              <a:t>5 NN  CRECIMIENTO</a:t>
            </a:r>
            <a:endParaRPr lang="es-CL" dirty="0">
              <a:solidFill>
                <a:srgbClr val="41719C"/>
              </a:solidFill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2"/>
          <a:srcRect t="23598" r="21238" b="37651"/>
          <a:stretch/>
        </p:blipFill>
        <p:spPr>
          <a:xfrm>
            <a:off x="132426" y="717697"/>
            <a:ext cx="10883999" cy="3012141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367" t="2879" r="1599" b="90303"/>
          <a:stretch/>
        </p:blipFill>
        <p:spPr>
          <a:xfrm>
            <a:off x="11003973" y="197426"/>
            <a:ext cx="976745" cy="467591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-1" y="656702"/>
            <a:ext cx="8156865" cy="45719"/>
          </a:xfrm>
          <a:prstGeom prst="rect">
            <a:avLst/>
          </a:prstGeom>
          <a:solidFill>
            <a:srgbClr val="007DB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4" name="CuadroTexto 3"/>
          <p:cNvSpPr txBox="1"/>
          <p:nvPr/>
        </p:nvSpPr>
        <p:spPr>
          <a:xfrm>
            <a:off x="93518" y="197426"/>
            <a:ext cx="806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 smtClean="0">
                <a:solidFill>
                  <a:srgbClr val="41719C"/>
                </a:solidFill>
              </a:rPr>
              <a:t>PROPUESTAS EN PLANTA - DERCO EDIFICIO CENTRAL PISO 1</a:t>
            </a:r>
            <a:endParaRPr lang="es-CL" b="1" dirty="0">
              <a:solidFill>
                <a:srgbClr val="41719C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9107424" y="6420238"/>
            <a:ext cx="3047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L" sz="1000" dirty="0" smtClean="0">
                <a:solidFill>
                  <a:srgbClr val="41719C"/>
                </a:solidFill>
                <a:latin typeface="+mj-lt"/>
              </a:rPr>
              <a:t>Av. El Parque 5275, Huechuraba.  Telf.: 56 2 2248 2880.</a:t>
            </a:r>
            <a:endParaRPr lang="es-CL" sz="1000" dirty="0">
              <a:solidFill>
                <a:srgbClr val="41719C"/>
              </a:solidFill>
              <a:latin typeface="+mj-lt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9107424" y="6568809"/>
            <a:ext cx="3048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000" dirty="0" smtClean="0">
                <a:solidFill>
                  <a:srgbClr val="376085"/>
                </a:solidFill>
                <a:latin typeface="+mj-lt"/>
              </a:rPr>
              <a:t>www.Ohffice.cl</a:t>
            </a:r>
            <a:endParaRPr lang="es-CL" sz="1000" dirty="0">
              <a:solidFill>
                <a:srgbClr val="376085"/>
              </a:solidFill>
              <a:latin typeface="+mj-lt"/>
            </a:endParaRPr>
          </a:p>
        </p:txBody>
      </p:sp>
      <p:pic>
        <p:nvPicPr>
          <p:cNvPr id="10" name="Picture 2" descr="Resultado de imagen para DERCO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26" y="6376609"/>
            <a:ext cx="553374" cy="48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/>
          <p:cNvSpPr txBox="1"/>
          <p:nvPr/>
        </p:nvSpPr>
        <p:spPr>
          <a:xfrm>
            <a:off x="9492974" y="1821434"/>
            <a:ext cx="22158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PAMELA VERDUGO</a:t>
            </a:r>
            <a:endParaRPr lang="es-CL" sz="1400" b="1" dirty="0"/>
          </a:p>
        </p:txBody>
      </p:sp>
      <p:sp>
        <p:nvSpPr>
          <p:cNvPr id="15" name="CuadroTexto 14"/>
          <p:cNvSpPr txBox="1"/>
          <p:nvPr/>
        </p:nvSpPr>
        <p:spPr>
          <a:xfrm>
            <a:off x="9670204" y="2501405"/>
            <a:ext cx="1625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PATRICIA SILVA</a:t>
            </a:r>
            <a:endParaRPr lang="es-CL" sz="1400" b="1" dirty="0"/>
          </a:p>
        </p:txBody>
      </p:sp>
      <p:sp>
        <p:nvSpPr>
          <p:cNvPr id="16" name="CuadroTexto 15"/>
          <p:cNvSpPr txBox="1"/>
          <p:nvPr/>
        </p:nvSpPr>
        <p:spPr>
          <a:xfrm>
            <a:off x="1088020" y="1553143"/>
            <a:ext cx="2223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RODRIGO ORMAZABAL</a:t>
            </a:r>
            <a:endParaRPr lang="es-CL" sz="1400" b="1" dirty="0"/>
          </a:p>
        </p:txBody>
      </p:sp>
      <p:sp>
        <p:nvSpPr>
          <p:cNvPr id="18" name="CuadroTexto 17"/>
          <p:cNvSpPr txBox="1"/>
          <p:nvPr/>
        </p:nvSpPr>
        <p:spPr>
          <a:xfrm>
            <a:off x="8800383" y="1161505"/>
            <a:ext cx="241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</a:t>
            </a:r>
            <a:endParaRPr lang="es-CL" sz="1400" b="1" dirty="0"/>
          </a:p>
        </p:txBody>
      </p:sp>
      <p:sp>
        <p:nvSpPr>
          <p:cNvPr id="19" name="CuadroTexto 18"/>
          <p:cNvSpPr txBox="1"/>
          <p:nvPr/>
        </p:nvSpPr>
        <p:spPr>
          <a:xfrm>
            <a:off x="8455921" y="1134289"/>
            <a:ext cx="241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2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7560494" y="1161504"/>
            <a:ext cx="241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3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7198422" y="1155343"/>
            <a:ext cx="241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4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6304177" y="1165688"/>
            <a:ext cx="241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5</a:t>
            </a:r>
          </a:p>
        </p:txBody>
      </p:sp>
      <p:sp>
        <p:nvSpPr>
          <p:cNvPr id="23" name="CuadroTexto 22"/>
          <p:cNvSpPr txBox="1"/>
          <p:nvPr/>
        </p:nvSpPr>
        <p:spPr>
          <a:xfrm>
            <a:off x="5940923" y="1165688"/>
            <a:ext cx="241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6</a:t>
            </a:r>
          </a:p>
        </p:txBody>
      </p:sp>
      <p:sp>
        <p:nvSpPr>
          <p:cNvPr id="24" name="CuadroTexto 23"/>
          <p:cNvSpPr txBox="1"/>
          <p:nvPr/>
        </p:nvSpPr>
        <p:spPr>
          <a:xfrm>
            <a:off x="5089353" y="1155342"/>
            <a:ext cx="241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7</a:t>
            </a:r>
          </a:p>
        </p:txBody>
      </p:sp>
      <p:sp>
        <p:nvSpPr>
          <p:cNvPr id="25" name="CuadroTexto 24"/>
          <p:cNvSpPr txBox="1"/>
          <p:nvPr/>
        </p:nvSpPr>
        <p:spPr>
          <a:xfrm>
            <a:off x="4701034" y="1155342"/>
            <a:ext cx="241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8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3793798" y="1155341"/>
            <a:ext cx="241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9</a:t>
            </a:r>
          </a:p>
        </p:txBody>
      </p:sp>
      <p:sp>
        <p:nvSpPr>
          <p:cNvPr id="27" name="CuadroTexto 26"/>
          <p:cNvSpPr txBox="1"/>
          <p:nvPr/>
        </p:nvSpPr>
        <p:spPr>
          <a:xfrm>
            <a:off x="3402912" y="1155341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10</a:t>
            </a:r>
            <a:endParaRPr lang="es-CL" sz="1400" b="1" dirty="0"/>
          </a:p>
        </p:txBody>
      </p:sp>
      <p:sp>
        <p:nvSpPr>
          <p:cNvPr id="28" name="CuadroTexto 27"/>
          <p:cNvSpPr txBox="1"/>
          <p:nvPr/>
        </p:nvSpPr>
        <p:spPr>
          <a:xfrm>
            <a:off x="3407028" y="1681892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11</a:t>
            </a:r>
            <a:endParaRPr lang="es-CL" sz="1400" b="1" dirty="0"/>
          </a:p>
        </p:txBody>
      </p:sp>
      <p:sp>
        <p:nvSpPr>
          <p:cNvPr id="29" name="CuadroTexto 28"/>
          <p:cNvSpPr txBox="1"/>
          <p:nvPr/>
        </p:nvSpPr>
        <p:spPr>
          <a:xfrm>
            <a:off x="3746112" y="1681892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12</a:t>
            </a:r>
            <a:endParaRPr lang="es-CL" sz="1400" b="1" dirty="0"/>
          </a:p>
        </p:txBody>
      </p:sp>
      <p:sp>
        <p:nvSpPr>
          <p:cNvPr id="30" name="CuadroTexto 29"/>
          <p:cNvSpPr txBox="1"/>
          <p:nvPr/>
        </p:nvSpPr>
        <p:spPr>
          <a:xfrm>
            <a:off x="4626101" y="1707090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13</a:t>
            </a:r>
            <a:endParaRPr lang="es-CL" sz="1400" b="1" dirty="0"/>
          </a:p>
        </p:txBody>
      </p:sp>
      <p:sp>
        <p:nvSpPr>
          <p:cNvPr id="31" name="CuadroTexto 30"/>
          <p:cNvSpPr txBox="1"/>
          <p:nvPr/>
        </p:nvSpPr>
        <p:spPr>
          <a:xfrm>
            <a:off x="5008584" y="1718982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14</a:t>
            </a:r>
            <a:endParaRPr lang="es-CL" sz="1400" b="1" dirty="0"/>
          </a:p>
        </p:txBody>
      </p:sp>
      <p:sp>
        <p:nvSpPr>
          <p:cNvPr id="32" name="CuadroTexto 31"/>
          <p:cNvSpPr txBox="1"/>
          <p:nvPr/>
        </p:nvSpPr>
        <p:spPr>
          <a:xfrm>
            <a:off x="5913291" y="1681892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15</a:t>
            </a:r>
            <a:endParaRPr lang="es-CL" sz="1400" b="1" dirty="0"/>
          </a:p>
        </p:txBody>
      </p:sp>
      <p:sp>
        <p:nvSpPr>
          <p:cNvPr id="33" name="CuadroTexto 32"/>
          <p:cNvSpPr txBox="1"/>
          <p:nvPr/>
        </p:nvSpPr>
        <p:spPr>
          <a:xfrm>
            <a:off x="6248571" y="1681029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16</a:t>
            </a:r>
            <a:endParaRPr lang="es-CL" sz="1400" b="1" dirty="0"/>
          </a:p>
        </p:txBody>
      </p:sp>
      <p:sp>
        <p:nvSpPr>
          <p:cNvPr id="34" name="CuadroTexto 33"/>
          <p:cNvSpPr txBox="1"/>
          <p:nvPr/>
        </p:nvSpPr>
        <p:spPr>
          <a:xfrm>
            <a:off x="7194904" y="1670240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17</a:t>
            </a:r>
            <a:endParaRPr lang="es-CL" sz="1400" b="1" dirty="0"/>
          </a:p>
        </p:txBody>
      </p:sp>
      <p:sp>
        <p:nvSpPr>
          <p:cNvPr id="35" name="CuadroTexto 34"/>
          <p:cNvSpPr txBox="1"/>
          <p:nvPr/>
        </p:nvSpPr>
        <p:spPr>
          <a:xfrm>
            <a:off x="7517809" y="1670240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18</a:t>
            </a:r>
            <a:endParaRPr lang="es-CL" sz="1400" b="1" dirty="0"/>
          </a:p>
        </p:txBody>
      </p:sp>
      <p:sp>
        <p:nvSpPr>
          <p:cNvPr id="36" name="CuadroTexto 35"/>
          <p:cNvSpPr txBox="1"/>
          <p:nvPr/>
        </p:nvSpPr>
        <p:spPr>
          <a:xfrm>
            <a:off x="8406933" y="1681028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19</a:t>
            </a:r>
            <a:endParaRPr lang="es-CL" sz="1400" b="1" dirty="0"/>
          </a:p>
        </p:txBody>
      </p:sp>
      <p:sp>
        <p:nvSpPr>
          <p:cNvPr id="37" name="CuadroTexto 36"/>
          <p:cNvSpPr txBox="1"/>
          <p:nvPr/>
        </p:nvSpPr>
        <p:spPr>
          <a:xfrm>
            <a:off x="8785171" y="1693714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20</a:t>
            </a:r>
            <a:endParaRPr lang="es-CL" sz="1400" b="1" dirty="0"/>
          </a:p>
        </p:txBody>
      </p:sp>
      <p:sp>
        <p:nvSpPr>
          <p:cNvPr id="38" name="CuadroTexto 37"/>
          <p:cNvSpPr txBox="1"/>
          <p:nvPr/>
        </p:nvSpPr>
        <p:spPr>
          <a:xfrm>
            <a:off x="8729538" y="2545201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21</a:t>
            </a:r>
            <a:endParaRPr lang="es-CL" sz="1400" b="1" dirty="0"/>
          </a:p>
        </p:txBody>
      </p:sp>
      <p:sp>
        <p:nvSpPr>
          <p:cNvPr id="39" name="CuadroTexto 38"/>
          <p:cNvSpPr txBox="1"/>
          <p:nvPr/>
        </p:nvSpPr>
        <p:spPr>
          <a:xfrm>
            <a:off x="8423605" y="2539190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22</a:t>
            </a:r>
            <a:endParaRPr lang="es-CL" sz="1400" b="1" dirty="0"/>
          </a:p>
        </p:txBody>
      </p:sp>
      <p:sp>
        <p:nvSpPr>
          <p:cNvPr id="40" name="CuadroTexto 39"/>
          <p:cNvSpPr txBox="1"/>
          <p:nvPr/>
        </p:nvSpPr>
        <p:spPr>
          <a:xfrm>
            <a:off x="7517809" y="2505611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23</a:t>
            </a:r>
            <a:endParaRPr lang="es-CL" sz="1400" b="1" dirty="0"/>
          </a:p>
        </p:txBody>
      </p:sp>
      <p:sp>
        <p:nvSpPr>
          <p:cNvPr id="41" name="CuadroTexto 40"/>
          <p:cNvSpPr txBox="1"/>
          <p:nvPr/>
        </p:nvSpPr>
        <p:spPr>
          <a:xfrm>
            <a:off x="7137235" y="2501405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24</a:t>
            </a:r>
            <a:endParaRPr lang="es-CL" sz="1400" b="1" dirty="0"/>
          </a:p>
        </p:txBody>
      </p:sp>
      <p:sp>
        <p:nvSpPr>
          <p:cNvPr id="42" name="CuadroTexto 41"/>
          <p:cNvSpPr txBox="1"/>
          <p:nvPr/>
        </p:nvSpPr>
        <p:spPr>
          <a:xfrm>
            <a:off x="6260445" y="2501405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25</a:t>
            </a:r>
            <a:endParaRPr lang="es-CL" sz="1400" b="1" dirty="0"/>
          </a:p>
        </p:txBody>
      </p:sp>
      <p:sp>
        <p:nvSpPr>
          <p:cNvPr id="43" name="CuadroTexto 42"/>
          <p:cNvSpPr txBox="1"/>
          <p:nvPr/>
        </p:nvSpPr>
        <p:spPr>
          <a:xfrm>
            <a:off x="5890636" y="2511927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26</a:t>
            </a:r>
            <a:endParaRPr lang="es-CL" sz="1400" b="1" dirty="0"/>
          </a:p>
        </p:txBody>
      </p:sp>
      <p:sp>
        <p:nvSpPr>
          <p:cNvPr id="44" name="CuadroTexto 43"/>
          <p:cNvSpPr txBox="1"/>
          <p:nvPr/>
        </p:nvSpPr>
        <p:spPr>
          <a:xfrm>
            <a:off x="5014870" y="2507173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27</a:t>
            </a:r>
            <a:endParaRPr lang="es-CL" sz="1400" b="1" dirty="0"/>
          </a:p>
        </p:txBody>
      </p:sp>
      <p:sp>
        <p:nvSpPr>
          <p:cNvPr id="45" name="CuadroTexto 44"/>
          <p:cNvSpPr txBox="1"/>
          <p:nvPr/>
        </p:nvSpPr>
        <p:spPr>
          <a:xfrm>
            <a:off x="4654349" y="2522449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28</a:t>
            </a:r>
            <a:endParaRPr lang="es-CL" sz="1400" b="1" dirty="0"/>
          </a:p>
        </p:txBody>
      </p:sp>
      <p:sp>
        <p:nvSpPr>
          <p:cNvPr id="46" name="CuadroTexto 45"/>
          <p:cNvSpPr txBox="1"/>
          <p:nvPr/>
        </p:nvSpPr>
        <p:spPr>
          <a:xfrm>
            <a:off x="3767231" y="2551976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29</a:t>
            </a:r>
            <a:endParaRPr lang="es-CL" sz="1400" b="1" dirty="0"/>
          </a:p>
        </p:txBody>
      </p:sp>
      <p:sp>
        <p:nvSpPr>
          <p:cNvPr id="47" name="CuadroTexto 46"/>
          <p:cNvSpPr txBox="1"/>
          <p:nvPr/>
        </p:nvSpPr>
        <p:spPr>
          <a:xfrm>
            <a:off x="3397422" y="2551976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30</a:t>
            </a:r>
            <a:endParaRPr lang="es-CL" sz="1400" b="1" dirty="0"/>
          </a:p>
        </p:txBody>
      </p:sp>
      <p:sp>
        <p:nvSpPr>
          <p:cNvPr id="48" name="CuadroTexto 47"/>
          <p:cNvSpPr txBox="1"/>
          <p:nvPr/>
        </p:nvSpPr>
        <p:spPr>
          <a:xfrm>
            <a:off x="3407028" y="3078527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31</a:t>
            </a:r>
            <a:endParaRPr lang="es-CL" sz="1400" b="1" dirty="0"/>
          </a:p>
        </p:txBody>
      </p:sp>
      <p:sp>
        <p:nvSpPr>
          <p:cNvPr id="49" name="CuadroTexto 48"/>
          <p:cNvSpPr txBox="1"/>
          <p:nvPr/>
        </p:nvSpPr>
        <p:spPr>
          <a:xfrm>
            <a:off x="3767231" y="3078526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32</a:t>
            </a:r>
            <a:endParaRPr lang="es-CL" sz="1400" b="1" dirty="0"/>
          </a:p>
        </p:txBody>
      </p:sp>
      <p:sp>
        <p:nvSpPr>
          <p:cNvPr id="50" name="CuadroTexto 49"/>
          <p:cNvSpPr txBox="1"/>
          <p:nvPr/>
        </p:nvSpPr>
        <p:spPr>
          <a:xfrm>
            <a:off x="4653387" y="3078525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33</a:t>
            </a:r>
            <a:endParaRPr lang="es-CL" sz="1400" b="1" dirty="0"/>
          </a:p>
        </p:txBody>
      </p:sp>
      <p:sp>
        <p:nvSpPr>
          <p:cNvPr id="51" name="CuadroTexto 50"/>
          <p:cNvSpPr txBox="1"/>
          <p:nvPr/>
        </p:nvSpPr>
        <p:spPr>
          <a:xfrm>
            <a:off x="5016809" y="3078524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34</a:t>
            </a:r>
            <a:endParaRPr lang="es-CL" sz="1400" b="1" dirty="0"/>
          </a:p>
        </p:txBody>
      </p:sp>
      <p:sp>
        <p:nvSpPr>
          <p:cNvPr id="52" name="CuadroTexto 51"/>
          <p:cNvSpPr txBox="1"/>
          <p:nvPr/>
        </p:nvSpPr>
        <p:spPr>
          <a:xfrm>
            <a:off x="5913291" y="3075478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35</a:t>
            </a:r>
            <a:endParaRPr lang="es-CL" sz="1400" b="1" dirty="0"/>
          </a:p>
        </p:txBody>
      </p:sp>
      <p:sp>
        <p:nvSpPr>
          <p:cNvPr id="53" name="CuadroTexto 52"/>
          <p:cNvSpPr txBox="1"/>
          <p:nvPr/>
        </p:nvSpPr>
        <p:spPr>
          <a:xfrm>
            <a:off x="6273494" y="3064956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36</a:t>
            </a:r>
            <a:endParaRPr lang="es-CL" sz="1400" b="1" dirty="0"/>
          </a:p>
        </p:txBody>
      </p:sp>
      <p:sp>
        <p:nvSpPr>
          <p:cNvPr id="54" name="CuadroTexto 53"/>
          <p:cNvSpPr txBox="1"/>
          <p:nvPr/>
        </p:nvSpPr>
        <p:spPr>
          <a:xfrm>
            <a:off x="7159650" y="3071062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37</a:t>
            </a:r>
            <a:endParaRPr lang="es-CL" sz="1400" b="1" dirty="0"/>
          </a:p>
        </p:txBody>
      </p:sp>
      <p:sp>
        <p:nvSpPr>
          <p:cNvPr id="55" name="CuadroTexto 54"/>
          <p:cNvSpPr txBox="1"/>
          <p:nvPr/>
        </p:nvSpPr>
        <p:spPr>
          <a:xfrm>
            <a:off x="7517809" y="3075478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38</a:t>
            </a:r>
            <a:endParaRPr lang="es-CL" sz="1400" b="1" dirty="0"/>
          </a:p>
        </p:txBody>
      </p:sp>
      <p:sp>
        <p:nvSpPr>
          <p:cNvPr id="56" name="CuadroTexto 55"/>
          <p:cNvSpPr txBox="1"/>
          <p:nvPr/>
        </p:nvSpPr>
        <p:spPr>
          <a:xfrm>
            <a:off x="8398675" y="3054939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39</a:t>
            </a:r>
            <a:endParaRPr lang="es-CL" sz="1400" b="1" dirty="0"/>
          </a:p>
        </p:txBody>
      </p:sp>
      <p:sp>
        <p:nvSpPr>
          <p:cNvPr id="57" name="CuadroTexto 56"/>
          <p:cNvSpPr txBox="1"/>
          <p:nvPr/>
        </p:nvSpPr>
        <p:spPr>
          <a:xfrm>
            <a:off x="8771491" y="3067625"/>
            <a:ext cx="390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40</a:t>
            </a:r>
            <a:endParaRPr lang="es-CL" sz="1400" b="1" dirty="0"/>
          </a:p>
        </p:txBody>
      </p:sp>
      <p:sp>
        <p:nvSpPr>
          <p:cNvPr id="58" name="Rectángulo 57"/>
          <p:cNvSpPr/>
          <p:nvPr/>
        </p:nvSpPr>
        <p:spPr>
          <a:xfrm>
            <a:off x="4476082" y="848053"/>
            <a:ext cx="6540063" cy="1418069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9" name="Rectángulo 58"/>
          <p:cNvSpPr/>
          <p:nvPr/>
        </p:nvSpPr>
        <p:spPr>
          <a:xfrm>
            <a:off x="3249265" y="848607"/>
            <a:ext cx="1229538" cy="662912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0" name="Rectángulo 59"/>
          <p:cNvSpPr/>
          <p:nvPr/>
        </p:nvSpPr>
        <p:spPr>
          <a:xfrm>
            <a:off x="3776999" y="1511518"/>
            <a:ext cx="701804" cy="754603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1" name="Rectángulo 60"/>
          <p:cNvSpPr/>
          <p:nvPr/>
        </p:nvSpPr>
        <p:spPr>
          <a:xfrm>
            <a:off x="4542073" y="2254402"/>
            <a:ext cx="6540063" cy="1275607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2" name="Rectángulo 61"/>
          <p:cNvSpPr/>
          <p:nvPr/>
        </p:nvSpPr>
        <p:spPr>
          <a:xfrm>
            <a:off x="3251334" y="1511517"/>
            <a:ext cx="523596" cy="753929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3" name="Rectángulo 62"/>
          <p:cNvSpPr/>
          <p:nvPr/>
        </p:nvSpPr>
        <p:spPr>
          <a:xfrm>
            <a:off x="3252174" y="2265447"/>
            <a:ext cx="1276791" cy="1264562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4" name="Rectángulo 63"/>
          <p:cNvSpPr/>
          <p:nvPr/>
        </p:nvSpPr>
        <p:spPr>
          <a:xfrm>
            <a:off x="-17102" y="4366107"/>
            <a:ext cx="986795" cy="258356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6" name="Rectángulo 65"/>
          <p:cNvSpPr/>
          <p:nvPr/>
        </p:nvSpPr>
        <p:spPr>
          <a:xfrm>
            <a:off x="-8224" y="4909081"/>
            <a:ext cx="986795" cy="258356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7" name="Rectángulo 66"/>
          <p:cNvSpPr/>
          <p:nvPr/>
        </p:nvSpPr>
        <p:spPr>
          <a:xfrm>
            <a:off x="0" y="6039925"/>
            <a:ext cx="986795" cy="258356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8" name="Rectángulo 67"/>
          <p:cNvSpPr/>
          <p:nvPr/>
        </p:nvSpPr>
        <p:spPr>
          <a:xfrm>
            <a:off x="1330909" y="778376"/>
            <a:ext cx="1429612" cy="1082544"/>
          </a:xfrm>
          <a:prstGeom prst="rect">
            <a:avLst/>
          </a:prstGeom>
          <a:solidFill>
            <a:srgbClr val="00B0F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9" name="Rectángulo 68"/>
          <p:cNvSpPr/>
          <p:nvPr/>
        </p:nvSpPr>
        <p:spPr>
          <a:xfrm>
            <a:off x="0" y="5469864"/>
            <a:ext cx="986795" cy="258356"/>
          </a:xfrm>
          <a:prstGeom prst="rect">
            <a:avLst/>
          </a:prstGeom>
          <a:solidFill>
            <a:srgbClr val="00B0F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2504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/>
          <a:srcRect l="36919" t="11740" r="11187" b="11304"/>
          <a:stretch/>
        </p:blipFill>
        <p:spPr>
          <a:xfrm>
            <a:off x="5101586" y="764612"/>
            <a:ext cx="6828655" cy="5696208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367" t="2879" r="1599" b="90303"/>
          <a:stretch/>
        </p:blipFill>
        <p:spPr>
          <a:xfrm>
            <a:off x="11003973" y="197426"/>
            <a:ext cx="976745" cy="467591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-1" y="656702"/>
            <a:ext cx="8156865" cy="45719"/>
          </a:xfrm>
          <a:prstGeom prst="rect">
            <a:avLst/>
          </a:prstGeom>
          <a:solidFill>
            <a:srgbClr val="007DB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4" name="CuadroTexto 3"/>
          <p:cNvSpPr txBox="1"/>
          <p:nvPr/>
        </p:nvSpPr>
        <p:spPr>
          <a:xfrm>
            <a:off x="93518" y="197426"/>
            <a:ext cx="806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 smtClean="0">
                <a:solidFill>
                  <a:srgbClr val="41719C"/>
                </a:solidFill>
              </a:rPr>
              <a:t>PROPUESTA EN PLANTA - DERCO EDIFICIO PRINCIPAL  PISO 1</a:t>
            </a:r>
            <a:endParaRPr lang="es-CL" b="1" dirty="0">
              <a:solidFill>
                <a:srgbClr val="41719C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9107424" y="6420238"/>
            <a:ext cx="3047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L" sz="1000" dirty="0" smtClean="0">
                <a:solidFill>
                  <a:srgbClr val="41719C"/>
                </a:solidFill>
                <a:latin typeface="+mj-lt"/>
              </a:rPr>
              <a:t>Av. El Parque 5275, Huechuraba.  Telf.: 56 2 2248 2880.</a:t>
            </a:r>
            <a:endParaRPr lang="es-CL" sz="1000" dirty="0">
              <a:solidFill>
                <a:srgbClr val="41719C"/>
              </a:solidFill>
              <a:latin typeface="+mj-lt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9107424" y="6568809"/>
            <a:ext cx="3048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000" dirty="0" smtClean="0">
                <a:solidFill>
                  <a:srgbClr val="376085"/>
                </a:solidFill>
                <a:latin typeface="+mj-lt"/>
              </a:rPr>
              <a:t>www.Ohffice.cl</a:t>
            </a:r>
            <a:endParaRPr lang="es-CL" sz="1000" dirty="0">
              <a:solidFill>
                <a:srgbClr val="376085"/>
              </a:solidFill>
              <a:latin typeface="+mj-lt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948544" y="715251"/>
            <a:ext cx="39074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i="1" u="sng" dirty="0" smtClean="0">
                <a:solidFill>
                  <a:srgbClr val="41719C"/>
                </a:solidFill>
              </a:rPr>
              <a:t>ORGANIGRAMA:</a:t>
            </a:r>
            <a:endParaRPr lang="es-CL" b="1" i="1" u="sng" dirty="0">
              <a:solidFill>
                <a:srgbClr val="41719C"/>
              </a:solidFill>
            </a:endParaRPr>
          </a:p>
          <a:p>
            <a:endParaRPr lang="es-CL" b="1" i="1" u="sng" dirty="0">
              <a:solidFill>
                <a:srgbClr val="41719C"/>
              </a:solidFill>
            </a:endParaRPr>
          </a:p>
          <a:p>
            <a:r>
              <a:rPr lang="es-CL" dirty="0" smtClean="0">
                <a:solidFill>
                  <a:srgbClr val="41719C"/>
                </a:solidFill>
              </a:rPr>
              <a:t>PAULA ANSOLIAGA + 2</a:t>
            </a:r>
          </a:p>
          <a:p>
            <a:endParaRPr lang="es-CL" dirty="0" smtClean="0">
              <a:solidFill>
                <a:srgbClr val="41719C"/>
              </a:solidFill>
            </a:endParaRPr>
          </a:p>
          <a:p>
            <a:r>
              <a:rPr lang="es-CL" dirty="0" smtClean="0">
                <a:solidFill>
                  <a:srgbClr val="41719C"/>
                </a:solidFill>
              </a:rPr>
              <a:t>FRANCISCO CORREA + 3</a:t>
            </a:r>
          </a:p>
          <a:p>
            <a:endParaRPr lang="es-CL" dirty="0" smtClean="0">
              <a:solidFill>
                <a:srgbClr val="41719C"/>
              </a:solidFill>
            </a:endParaRPr>
          </a:p>
          <a:p>
            <a:r>
              <a:rPr lang="es-CL" dirty="0" smtClean="0">
                <a:solidFill>
                  <a:srgbClr val="41719C"/>
                </a:solidFill>
              </a:rPr>
              <a:t>DARWIN DIAZ + 7</a:t>
            </a:r>
          </a:p>
          <a:p>
            <a:endParaRPr lang="es-CL" dirty="0">
              <a:solidFill>
                <a:srgbClr val="41719C"/>
              </a:solidFill>
            </a:endParaRPr>
          </a:p>
          <a:p>
            <a:r>
              <a:rPr lang="es-CL" dirty="0" smtClean="0">
                <a:solidFill>
                  <a:srgbClr val="41719C"/>
                </a:solidFill>
              </a:rPr>
              <a:t>SEBASTIAN CRESTAN + 12</a:t>
            </a:r>
            <a:endParaRPr lang="es-CL" dirty="0">
              <a:solidFill>
                <a:srgbClr val="41719C"/>
              </a:solidFill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-2" y="1321091"/>
            <a:ext cx="986795" cy="258356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7" name="Rectángulo 16"/>
          <p:cNvSpPr/>
          <p:nvPr/>
        </p:nvSpPr>
        <p:spPr>
          <a:xfrm>
            <a:off x="-3" y="1904507"/>
            <a:ext cx="986795" cy="258356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8" name="Rectángulo 17"/>
          <p:cNvSpPr/>
          <p:nvPr/>
        </p:nvSpPr>
        <p:spPr>
          <a:xfrm>
            <a:off x="-1" y="2969082"/>
            <a:ext cx="986795" cy="258356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Rectángulo 18"/>
          <p:cNvSpPr/>
          <p:nvPr/>
        </p:nvSpPr>
        <p:spPr>
          <a:xfrm>
            <a:off x="3597" y="2443643"/>
            <a:ext cx="986795" cy="258356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20" name="Picture 2" descr="Resultado de imagen para DERCO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26" y="6376609"/>
            <a:ext cx="553374" cy="48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ángulo 23"/>
          <p:cNvSpPr/>
          <p:nvPr/>
        </p:nvSpPr>
        <p:spPr>
          <a:xfrm>
            <a:off x="5562598" y="3468288"/>
            <a:ext cx="986795" cy="1046561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5" name="Rectángulo 24"/>
          <p:cNvSpPr/>
          <p:nvPr/>
        </p:nvSpPr>
        <p:spPr>
          <a:xfrm>
            <a:off x="5800955" y="857946"/>
            <a:ext cx="1843814" cy="1304917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8" name="Rectángulo 27"/>
          <p:cNvSpPr/>
          <p:nvPr/>
        </p:nvSpPr>
        <p:spPr>
          <a:xfrm>
            <a:off x="5562597" y="4991100"/>
            <a:ext cx="1891880" cy="1329775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9" name="CuadroTexto 28"/>
          <p:cNvSpPr txBox="1"/>
          <p:nvPr/>
        </p:nvSpPr>
        <p:spPr>
          <a:xfrm>
            <a:off x="932787" y="3854572"/>
            <a:ext cx="39074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L" b="1" i="1" u="sng" dirty="0">
              <a:solidFill>
                <a:srgbClr val="41719C"/>
              </a:solidFill>
            </a:endParaRPr>
          </a:p>
          <a:p>
            <a:r>
              <a:rPr lang="es-CL" dirty="0" smtClean="0">
                <a:solidFill>
                  <a:srgbClr val="41719C"/>
                </a:solidFill>
              </a:rPr>
              <a:t>MARCOS RODRIGUEZ + 6</a:t>
            </a:r>
          </a:p>
          <a:p>
            <a:endParaRPr lang="es-CL" dirty="0" smtClean="0">
              <a:solidFill>
                <a:srgbClr val="41719C"/>
              </a:solidFill>
            </a:endParaRPr>
          </a:p>
          <a:p>
            <a:r>
              <a:rPr lang="es-CL" dirty="0" smtClean="0">
                <a:solidFill>
                  <a:srgbClr val="41719C"/>
                </a:solidFill>
              </a:rPr>
              <a:t>RAFAEL BUSTOS + 5 </a:t>
            </a:r>
          </a:p>
          <a:p>
            <a:endParaRPr lang="es-CL" dirty="0" smtClean="0">
              <a:solidFill>
                <a:srgbClr val="41719C"/>
              </a:solidFill>
            </a:endParaRPr>
          </a:p>
          <a:p>
            <a:r>
              <a:rPr lang="es-CL" dirty="0" smtClean="0">
                <a:solidFill>
                  <a:srgbClr val="41719C"/>
                </a:solidFill>
              </a:rPr>
              <a:t>ESTEFANO PALOMINO + 3</a:t>
            </a:r>
          </a:p>
          <a:p>
            <a:endParaRPr lang="es-CL" dirty="0">
              <a:solidFill>
                <a:srgbClr val="41719C"/>
              </a:solidFill>
            </a:endParaRPr>
          </a:p>
          <a:p>
            <a:r>
              <a:rPr lang="es-CL" b="1" dirty="0" smtClean="0">
                <a:solidFill>
                  <a:srgbClr val="41719C"/>
                </a:solidFill>
              </a:rPr>
              <a:t>25 </a:t>
            </a:r>
            <a:r>
              <a:rPr lang="es-CL" b="1" dirty="0" smtClean="0">
                <a:solidFill>
                  <a:srgbClr val="41719C"/>
                </a:solidFill>
              </a:rPr>
              <a:t>NN  CRECIMIENTO</a:t>
            </a:r>
            <a:endParaRPr lang="es-CL" dirty="0">
              <a:solidFill>
                <a:srgbClr val="41719C"/>
              </a:solidFill>
            </a:endParaRPr>
          </a:p>
        </p:txBody>
      </p:sp>
      <p:sp>
        <p:nvSpPr>
          <p:cNvPr id="30" name="Rectángulo 29"/>
          <p:cNvSpPr/>
          <p:nvPr/>
        </p:nvSpPr>
        <p:spPr>
          <a:xfrm>
            <a:off x="-2" y="4172035"/>
            <a:ext cx="986795" cy="258356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1" name="Rectángulo 30"/>
          <p:cNvSpPr/>
          <p:nvPr/>
        </p:nvSpPr>
        <p:spPr>
          <a:xfrm>
            <a:off x="-3" y="4755451"/>
            <a:ext cx="986795" cy="258356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3" name="Rectángulo 32"/>
          <p:cNvSpPr/>
          <p:nvPr/>
        </p:nvSpPr>
        <p:spPr>
          <a:xfrm>
            <a:off x="3597" y="5294587"/>
            <a:ext cx="986795" cy="258356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5" name="Rectángulo 34"/>
          <p:cNvSpPr/>
          <p:nvPr/>
        </p:nvSpPr>
        <p:spPr>
          <a:xfrm>
            <a:off x="6549393" y="3468287"/>
            <a:ext cx="410535" cy="1046561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6" name="Rectángulo 35"/>
          <p:cNvSpPr/>
          <p:nvPr/>
        </p:nvSpPr>
        <p:spPr>
          <a:xfrm>
            <a:off x="6937263" y="3468287"/>
            <a:ext cx="410535" cy="475064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7" name="Rectángulo 36"/>
          <p:cNvSpPr/>
          <p:nvPr/>
        </p:nvSpPr>
        <p:spPr>
          <a:xfrm>
            <a:off x="6937263" y="3955326"/>
            <a:ext cx="410535" cy="559521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8" name="Rectángulo 37"/>
          <p:cNvSpPr/>
          <p:nvPr/>
        </p:nvSpPr>
        <p:spPr>
          <a:xfrm>
            <a:off x="8372475" y="4991100"/>
            <a:ext cx="933450" cy="1321149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9" name="Rectángulo 38"/>
          <p:cNvSpPr/>
          <p:nvPr/>
        </p:nvSpPr>
        <p:spPr>
          <a:xfrm>
            <a:off x="9305925" y="5013807"/>
            <a:ext cx="933450" cy="1298442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0" name="CuadroTexto 39"/>
          <p:cNvSpPr txBox="1"/>
          <p:nvPr/>
        </p:nvSpPr>
        <p:spPr>
          <a:xfrm>
            <a:off x="5622498" y="2249527"/>
            <a:ext cx="2223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ATENCION CLIENTE</a:t>
            </a:r>
            <a:endParaRPr lang="es-CL" sz="1400" b="1" dirty="0"/>
          </a:p>
        </p:txBody>
      </p:sp>
      <p:sp>
        <p:nvSpPr>
          <p:cNvPr id="42" name="CuadroTexto 41"/>
          <p:cNvSpPr txBox="1"/>
          <p:nvPr/>
        </p:nvSpPr>
        <p:spPr>
          <a:xfrm>
            <a:off x="6908516" y="964788"/>
            <a:ext cx="280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3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5915517" y="956599"/>
            <a:ext cx="280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</a:t>
            </a:r>
            <a:endParaRPr lang="es-CL" sz="1400" b="1" dirty="0"/>
          </a:p>
        </p:txBody>
      </p:sp>
      <p:sp>
        <p:nvSpPr>
          <p:cNvPr id="44" name="CuadroTexto 43"/>
          <p:cNvSpPr txBox="1"/>
          <p:nvPr/>
        </p:nvSpPr>
        <p:spPr>
          <a:xfrm>
            <a:off x="6176854" y="964788"/>
            <a:ext cx="280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2</a:t>
            </a:r>
          </a:p>
        </p:txBody>
      </p:sp>
      <p:sp>
        <p:nvSpPr>
          <p:cNvPr id="45" name="CuadroTexto 44"/>
          <p:cNvSpPr txBox="1"/>
          <p:nvPr/>
        </p:nvSpPr>
        <p:spPr>
          <a:xfrm>
            <a:off x="7119452" y="971862"/>
            <a:ext cx="280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</a:t>
            </a:r>
            <a:endParaRPr lang="es-CL" sz="1400" b="1" dirty="0"/>
          </a:p>
        </p:txBody>
      </p:sp>
      <p:sp>
        <p:nvSpPr>
          <p:cNvPr id="46" name="CuadroTexto 45"/>
          <p:cNvSpPr txBox="1"/>
          <p:nvPr/>
        </p:nvSpPr>
        <p:spPr>
          <a:xfrm>
            <a:off x="5915517" y="1392368"/>
            <a:ext cx="280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5</a:t>
            </a:r>
          </a:p>
        </p:txBody>
      </p:sp>
      <p:sp>
        <p:nvSpPr>
          <p:cNvPr id="47" name="CuadroTexto 46"/>
          <p:cNvSpPr txBox="1"/>
          <p:nvPr/>
        </p:nvSpPr>
        <p:spPr>
          <a:xfrm>
            <a:off x="6176853" y="1399442"/>
            <a:ext cx="289261" cy="30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</a:t>
            </a:r>
            <a:endParaRPr lang="es-CL" sz="1400" b="1" dirty="0"/>
          </a:p>
        </p:txBody>
      </p:sp>
      <p:sp>
        <p:nvSpPr>
          <p:cNvPr id="48" name="CuadroTexto 47"/>
          <p:cNvSpPr txBox="1"/>
          <p:nvPr/>
        </p:nvSpPr>
        <p:spPr>
          <a:xfrm>
            <a:off x="6908516" y="1379407"/>
            <a:ext cx="289261" cy="30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7</a:t>
            </a:r>
          </a:p>
        </p:txBody>
      </p:sp>
      <p:sp>
        <p:nvSpPr>
          <p:cNvPr id="49" name="CuadroTexto 48"/>
          <p:cNvSpPr txBox="1"/>
          <p:nvPr/>
        </p:nvSpPr>
        <p:spPr>
          <a:xfrm>
            <a:off x="7119452" y="1379406"/>
            <a:ext cx="289261" cy="30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8</a:t>
            </a:r>
          </a:p>
        </p:txBody>
      </p:sp>
      <p:sp>
        <p:nvSpPr>
          <p:cNvPr id="50" name="CuadroTexto 49"/>
          <p:cNvSpPr txBox="1"/>
          <p:nvPr/>
        </p:nvSpPr>
        <p:spPr>
          <a:xfrm>
            <a:off x="5936508" y="1764511"/>
            <a:ext cx="289261" cy="30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9</a:t>
            </a:r>
          </a:p>
        </p:txBody>
      </p:sp>
      <p:sp>
        <p:nvSpPr>
          <p:cNvPr id="51" name="CuadroTexto 50"/>
          <p:cNvSpPr txBox="1"/>
          <p:nvPr/>
        </p:nvSpPr>
        <p:spPr>
          <a:xfrm>
            <a:off x="6165770" y="1764510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10</a:t>
            </a:r>
            <a:endParaRPr lang="es-CL" sz="1400" b="1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65865" y="1784566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11</a:t>
            </a:r>
            <a:endParaRPr lang="es-CL" sz="1400" b="1" dirty="0"/>
          </a:p>
        </p:txBody>
      </p:sp>
      <p:sp>
        <p:nvSpPr>
          <p:cNvPr id="53" name="CuadroTexto 52"/>
          <p:cNvSpPr txBox="1"/>
          <p:nvPr/>
        </p:nvSpPr>
        <p:spPr>
          <a:xfrm>
            <a:off x="7111445" y="1787354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12</a:t>
            </a:r>
            <a:endParaRPr lang="es-CL" sz="1400" b="1" dirty="0"/>
          </a:p>
        </p:txBody>
      </p:sp>
      <p:sp>
        <p:nvSpPr>
          <p:cNvPr id="54" name="Rectángulo 53"/>
          <p:cNvSpPr/>
          <p:nvPr/>
        </p:nvSpPr>
        <p:spPr>
          <a:xfrm>
            <a:off x="0" y="5835939"/>
            <a:ext cx="986795" cy="258356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5" name="Rectángulo 54"/>
          <p:cNvSpPr/>
          <p:nvPr/>
        </p:nvSpPr>
        <p:spPr>
          <a:xfrm>
            <a:off x="10239375" y="5835939"/>
            <a:ext cx="933450" cy="484704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6" name="Rectángulo 55"/>
          <p:cNvSpPr/>
          <p:nvPr/>
        </p:nvSpPr>
        <p:spPr>
          <a:xfrm>
            <a:off x="7819109" y="879985"/>
            <a:ext cx="3054487" cy="1369541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7" name="Rectángulo 56"/>
          <p:cNvSpPr/>
          <p:nvPr/>
        </p:nvSpPr>
        <p:spPr>
          <a:xfrm>
            <a:off x="10239375" y="5013806"/>
            <a:ext cx="910593" cy="842655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8" name="CuadroTexto 57"/>
          <p:cNvSpPr txBox="1"/>
          <p:nvPr/>
        </p:nvSpPr>
        <p:spPr>
          <a:xfrm>
            <a:off x="8091277" y="971862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13</a:t>
            </a:r>
            <a:endParaRPr lang="es-CL" sz="1400" b="1" dirty="0"/>
          </a:p>
        </p:txBody>
      </p:sp>
      <p:sp>
        <p:nvSpPr>
          <p:cNvPr id="59" name="CuadroTexto 58"/>
          <p:cNvSpPr txBox="1"/>
          <p:nvPr/>
        </p:nvSpPr>
        <p:spPr>
          <a:xfrm>
            <a:off x="8318882" y="971028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14</a:t>
            </a:r>
            <a:endParaRPr lang="es-CL" sz="1400" b="1" dirty="0"/>
          </a:p>
        </p:txBody>
      </p:sp>
      <p:sp>
        <p:nvSpPr>
          <p:cNvPr id="60" name="CuadroTexto 59"/>
          <p:cNvSpPr txBox="1"/>
          <p:nvPr/>
        </p:nvSpPr>
        <p:spPr>
          <a:xfrm>
            <a:off x="9037228" y="965106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15</a:t>
            </a:r>
            <a:endParaRPr lang="es-CL" sz="1400" b="1" dirty="0"/>
          </a:p>
        </p:txBody>
      </p:sp>
      <p:sp>
        <p:nvSpPr>
          <p:cNvPr id="61" name="CuadroTexto 60"/>
          <p:cNvSpPr txBox="1"/>
          <p:nvPr/>
        </p:nvSpPr>
        <p:spPr>
          <a:xfrm>
            <a:off x="9298565" y="964788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16</a:t>
            </a:r>
            <a:endParaRPr lang="es-CL" sz="1400" b="1" dirty="0"/>
          </a:p>
        </p:txBody>
      </p:sp>
      <p:sp>
        <p:nvSpPr>
          <p:cNvPr id="62" name="CuadroTexto 61"/>
          <p:cNvSpPr txBox="1"/>
          <p:nvPr/>
        </p:nvSpPr>
        <p:spPr>
          <a:xfrm>
            <a:off x="10017109" y="959663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17</a:t>
            </a:r>
            <a:endParaRPr lang="es-CL" sz="1400" b="1" dirty="0"/>
          </a:p>
        </p:txBody>
      </p:sp>
      <p:sp>
        <p:nvSpPr>
          <p:cNvPr id="63" name="CuadroTexto 62"/>
          <p:cNvSpPr txBox="1"/>
          <p:nvPr/>
        </p:nvSpPr>
        <p:spPr>
          <a:xfrm>
            <a:off x="10258026" y="956598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18</a:t>
            </a:r>
            <a:endParaRPr lang="es-CL" sz="1400" b="1" dirty="0"/>
          </a:p>
        </p:txBody>
      </p:sp>
      <p:sp>
        <p:nvSpPr>
          <p:cNvPr id="64" name="CuadroTexto 63"/>
          <p:cNvSpPr txBox="1"/>
          <p:nvPr/>
        </p:nvSpPr>
        <p:spPr>
          <a:xfrm>
            <a:off x="8085346" y="1392907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19</a:t>
            </a:r>
            <a:endParaRPr lang="es-CL" sz="1400" b="1" dirty="0"/>
          </a:p>
        </p:txBody>
      </p:sp>
      <p:sp>
        <p:nvSpPr>
          <p:cNvPr id="65" name="CuadroTexto 64"/>
          <p:cNvSpPr txBox="1"/>
          <p:nvPr/>
        </p:nvSpPr>
        <p:spPr>
          <a:xfrm>
            <a:off x="8330438" y="1385833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20</a:t>
            </a:r>
            <a:endParaRPr lang="es-CL" sz="1400" b="1" dirty="0"/>
          </a:p>
        </p:txBody>
      </p:sp>
      <p:sp>
        <p:nvSpPr>
          <p:cNvPr id="66" name="CuadroTexto 65"/>
          <p:cNvSpPr txBox="1"/>
          <p:nvPr/>
        </p:nvSpPr>
        <p:spPr>
          <a:xfrm>
            <a:off x="9057633" y="1383995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21</a:t>
            </a:r>
            <a:endParaRPr lang="es-CL" sz="1400" b="1" dirty="0"/>
          </a:p>
        </p:txBody>
      </p:sp>
      <p:sp>
        <p:nvSpPr>
          <p:cNvPr id="67" name="CuadroTexto 66"/>
          <p:cNvSpPr txBox="1"/>
          <p:nvPr/>
        </p:nvSpPr>
        <p:spPr>
          <a:xfrm>
            <a:off x="9282439" y="1385833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22</a:t>
            </a:r>
            <a:endParaRPr lang="es-CL" sz="1400" b="1" dirty="0"/>
          </a:p>
        </p:txBody>
      </p:sp>
      <p:sp>
        <p:nvSpPr>
          <p:cNvPr id="68" name="CuadroTexto 67"/>
          <p:cNvSpPr txBox="1"/>
          <p:nvPr/>
        </p:nvSpPr>
        <p:spPr>
          <a:xfrm>
            <a:off x="10005299" y="1401280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23</a:t>
            </a:r>
            <a:endParaRPr lang="es-CL" sz="1400" b="1" dirty="0"/>
          </a:p>
        </p:txBody>
      </p:sp>
      <p:sp>
        <p:nvSpPr>
          <p:cNvPr id="69" name="CuadroTexto 68"/>
          <p:cNvSpPr txBox="1"/>
          <p:nvPr/>
        </p:nvSpPr>
        <p:spPr>
          <a:xfrm>
            <a:off x="10266635" y="1405872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24</a:t>
            </a:r>
            <a:endParaRPr lang="es-CL" sz="1400" b="1" dirty="0"/>
          </a:p>
        </p:txBody>
      </p:sp>
      <p:sp>
        <p:nvSpPr>
          <p:cNvPr id="70" name="CuadroTexto 69"/>
          <p:cNvSpPr txBox="1"/>
          <p:nvPr/>
        </p:nvSpPr>
        <p:spPr>
          <a:xfrm>
            <a:off x="8086395" y="1812465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25</a:t>
            </a:r>
            <a:endParaRPr lang="es-CL" sz="1400" b="1" dirty="0"/>
          </a:p>
        </p:txBody>
      </p:sp>
      <p:sp>
        <p:nvSpPr>
          <p:cNvPr id="71" name="CuadroTexto 70"/>
          <p:cNvSpPr txBox="1"/>
          <p:nvPr/>
        </p:nvSpPr>
        <p:spPr>
          <a:xfrm>
            <a:off x="8308013" y="1811491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26</a:t>
            </a:r>
            <a:endParaRPr lang="es-CL" sz="1400" b="1" dirty="0"/>
          </a:p>
        </p:txBody>
      </p:sp>
      <p:sp>
        <p:nvSpPr>
          <p:cNvPr id="72" name="CuadroTexto 71"/>
          <p:cNvSpPr txBox="1"/>
          <p:nvPr/>
        </p:nvSpPr>
        <p:spPr>
          <a:xfrm>
            <a:off x="9037228" y="1815841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27</a:t>
            </a:r>
            <a:endParaRPr lang="es-CL" sz="1400" b="1" dirty="0"/>
          </a:p>
        </p:txBody>
      </p:sp>
      <p:sp>
        <p:nvSpPr>
          <p:cNvPr id="73" name="CuadroTexto 72"/>
          <p:cNvSpPr txBox="1"/>
          <p:nvPr/>
        </p:nvSpPr>
        <p:spPr>
          <a:xfrm>
            <a:off x="9282439" y="1822915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28</a:t>
            </a:r>
            <a:endParaRPr lang="es-CL" sz="1400" b="1" dirty="0"/>
          </a:p>
        </p:txBody>
      </p:sp>
      <p:sp>
        <p:nvSpPr>
          <p:cNvPr id="74" name="CuadroTexto 73"/>
          <p:cNvSpPr txBox="1"/>
          <p:nvPr/>
        </p:nvSpPr>
        <p:spPr>
          <a:xfrm>
            <a:off x="10011654" y="1822914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29</a:t>
            </a:r>
            <a:endParaRPr lang="es-CL" sz="1400" b="1" dirty="0"/>
          </a:p>
        </p:txBody>
      </p:sp>
      <p:sp>
        <p:nvSpPr>
          <p:cNvPr id="75" name="CuadroTexto 74"/>
          <p:cNvSpPr txBox="1"/>
          <p:nvPr/>
        </p:nvSpPr>
        <p:spPr>
          <a:xfrm>
            <a:off x="10256865" y="1822913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30</a:t>
            </a:r>
            <a:endParaRPr lang="es-CL" sz="1400" b="1" dirty="0"/>
          </a:p>
        </p:txBody>
      </p:sp>
      <p:sp>
        <p:nvSpPr>
          <p:cNvPr id="76" name="CuadroTexto 75"/>
          <p:cNvSpPr txBox="1"/>
          <p:nvPr/>
        </p:nvSpPr>
        <p:spPr>
          <a:xfrm>
            <a:off x="5662996" y="3577573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31</a:t>
            </a:r>
            <a:endParaRPr lang="es-CL" sz="1400" b="1" dirty="0"/>
          </a:p>
        </p:txBody>
      </p:sp>
      <p:sp>
        <p:nvSpPr>
          <p:cNvPr id="77" name="CuadroTexto 76"/>
          <p:cNvSpPr txBox="1"/>
          <p:nvPr/>
        </p:nvSpPr>
        <p:spPr>
          <a:xfrm>
            <a:off x="5936508" y="3577573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32</a:t>
            </a:r>
            <a:endParaRPr lang="es-CL" sz="1400" b="1" dirty="0"/>
          </a:p>
        </p:txBody>
      </p:sp>
      <p:sp>
        <p:nvSpPr>
          <p:cNvPr id="78" name="CuadroTexto 77"/>
          <p:cNvSpPr txBox="1"/>
          <p:nvPr/>
        </p:nvSpPr>
        <p:spPr>
          <a:xfrm>
            <a:off x="5626550" y="4117379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33</a:t>
            </a:r>
            <a:endParaRPr lang="es-CL" sz="1400" b="1" dirty="0"/>
          </a:p>
        </p:txBody>
      </p:sp>
      <p:sp>
        <p:nvSpPr>
          <p:cNvPr id="79" name="CuadroTexto 78"/>
          <p:cNvSpPr txBox="1"/>
          <p:nvPr/>
        </p:nvSpPr>
        <p:spPr>
          <a:xfrm>
            <a:off x="5903941" y="4104956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34</a:t>
            </a:r>
            <a:endParaRPr lang="es-CL" sz="1400" b="1" dirty="0"/>
          </a:p>
        </p:txBody>
      </p:sp>
      <p:sp>
        <p:nvSpPr>
          <p:cNvPr id="80" name="CuadroTexto 79"/>
          <p:cNvSpPr txBox="1"/>
          <p:nvPr/>
        </p:nvSpPr>
        <p:spPr>
          <a:xfrm>
            <a:off x="6604084" y="3595798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35</a:t>
            </a:r>
            <a:endParaRPr lang="es-CL" sz="1400" b="1" dirty="0"/>
          </a:p>
        </p:txBody>
      </p:sp>
      <p:sp>
        <p:nvSpPr>
          <p:cNvPr id="81" name="CuadroTexto 80"/>
          <p:cNvSpPr txBox="1"/>
          <p:nvPr/>
        </p:nvSpPr>
        <p:spPr>
          <a:xfrm>
            <a:off x="6870838" y="3592805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36</a:t>
            </a:r>
            <a:endParaRPr lang="es-CL" sz="1400" b="1" dirty="0"/>
          </a:p>
        </p:txBody>
      </p:sp>
      <p:sp>
        <p:nvSpPr>
          <p:cNvPr id="82" name="CuadroTexto 81"/>
          <p:cNvSpPr txBox="1"/>
          <p:nvPr/>
        </p:nvSpPr>
        <p:spPr>
          <a:xfrm>
            <a:off x="6604084" y="4139635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37</a:t>
            </a:r>
            <a:endParaRPr lang="es-CL" sz="1400" b="1" dirty="0"/>
          </a:p>
        </p:txBody>
      </p:sp>
      <p:sp>
        <p:nvSpPr>
          <p:cNvPr id="83" name="CuadroTexto 82"/>
          <p:cNvSpPr txBox="1"/>
          <p:nvPr/>
        </p:nvSpPr>
        <p:spPr>
          <a:xfrm>
            <a:off x="6882572" y="4139092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38</a:t>
            </a:r>
            <a:endParaRPr lang="es-CL" sz="1400" b="1" dirty="0"/>
          </a:p>
        </p:txBody>
      </p:sp>
      <p:sp>
        <p:nvSpPr>
          <p:cNvPr id="84" name="CuadroTexto 83"/>
          <p:cNvSpPr txBox="1"/>
          <p:nvPr/>
        </p:nvSpPr>
        <p:spPr>
          <a:xfrm>
            <a:off x="318425" y="1301344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31</a:t>
            </a:r>
            <a:endParaRPr lang="es-CL" sz="1400" b="1" dirty="0"/>
          </a:p>
        </p:txBody>
      </p:sp>
      <p:sp>
        <p:nvSpPr>
          <p:cNvPr id="85" name="CuadroTexto 84"/>
          <p:cNvSpPr txBox="1"/>
          <p:nvPr/>
        </p:nvSpPr>
        <p:spPr>
          <a:xfrm>
            <a:off x="329298" y="1920014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32</a:t>
            </a:r>
            <a:endParaRPr lang="es-CL" sz="1400" b="1" dirty="0"/>
          </a:p>
        </p:txBody>
      </p:sp>
      <p:sp>
        <p:nvSpPr>
          <p:cNvPr id="86" name="CuadroTexto 85"/>
          <p:cNvSpPr txBox="1"/>
          <p:nvPr/>
        </p:nvSpPr>
        <p:spPr>
          <a:xfrm>
            <a:off x="329298" y="2443749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33</a:t>
            </a:r>
            <a:endParaRPr lang="es-CL" sz="1400" b="1" dirty="0"/>
          </a:p>
        </p:txBody>
      </p:sp>
      <p:sp>
        <p:nvSpPr>
          <p:cNvPr id="87" name="CuadroTexto 86"/>
          <p:cNvSpPr txBox="1"/>
          <p:nvPr/>
        </p:nvSpPr>
        <p:spPr>
          <a:xfrm>
            <a:off x="318425" y="2969082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34</a:t>
            </a:r>
            <a:endParaRPr lang="es-CL" sz="1400" b="1" dirty="0"/>
          </a:p>
        </p:txBody>
      </p:sp>
      <p:sp>
        <p:nvSpPr>
          <p:cNvPr id="88" name="CuadroTexto 87"/>
          <p:cNvSpPr txBox="1"/>
          <p:nvPr/>
        </p:nvSpPr>
        <p:spPr>
          <a:xfrm>
            <a:off x="299962" y="4133851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35</a:t>
            </a:r>
            <a:endParaRPr lang="es-CL" sz="1400" b="1" dirty="0"/>
          </a:p>
        </p:txBody>
      </p:sp>
      <p:sp>
        <p:nvSpPr>
          <p:cNvPr id="89" name="CuadroTexto 88"/>
          <p:cNvSpPr txBox="1"/>
          <p:nvPr/>
        </p:nvSpPr>
        <p:spPr>
          <a:xfrm>
            <a:off x="291736" y="4713199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36</a:t>
            </a:r>
            <a:endParaRPr lang="es-CL" sz="1400" b="1" dirty="0"/>
          </a:p>
        </p:txBody>
      </p:sp>
      <p:sp>
        <p:nvSpPr>
          <p:cNvPr id="90" name="CuadroTexto 89"/>
          <p:cNvSpPr txBox="1"/>
          <p:nvPr/>
        </p:nvSpPr>
        <p:spPr>
          <a:xfrm>
            <a:off x="308218" y="5269511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37</a:t>
            </a:r>
            <a:endParaRPr lang="es-CL" sz="1400" b="1" dirty="0"/>
          </a:p>
        </p:txBody>
      </p:sp>
      <p:sp>
        <p:nvSpPr>
          <p:cNvPr id="91" name="CuadroTexto 90"/>
          <p:cNvSpPr txBox="1"/>
          <p:nvPr/>
        </p:nvSpPr>
        <p:spPr>
          <a:xfrm>
            <a:off x="5662996" y="5075658"/>
            <a:ext cx="394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39</a:t>
            </a:r>
            <a:endParaRPr lang="es-CL" sz="1400" b="1" dirty="0"/>
          </a:p>
        </p:txBody>
      </p:sp>
      <p:sp>
        <p:nvSpPr>
          <p:cNvPr id="92" name="CuadroTexto 91"/>
          <p:cNvSpPr txBox="1"/>
          <p:nvPr/>
        </p:nvSpPr>
        <p:spPr>
          <a:xfrm>
            <a:off x="5905339" y="5076093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40</a:t>
            </a:r>
            <a:endParaRPr lang="es-CL" sz="1400" b="1" dirty="0"/>
          </a:p>
        </p:txBody>
      </p:sp>
      <p:sp>
        <p:nvSpPr>
          <p:cNvPr id="93" name="CuadroTexto 92"/>
          <p:cNvSpPr txBox="1"/>
          <p:nvPr/>
        </p:nvSpPr>
        <p:spPr>
          <a:xfrm>
            <a:off x="6604084" y="5074879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41</a:t>
            </a:r>
            <a:endParaRPr lang="es-CL" sz="1400" b="1" dirty="0"/>
          </a:p>
        </p:txBody>
      </p:sp>
      <p:sp>
        <p:nvSpPr>
          <p:cNvPr id="94" name="CuadroTexto 93"/>
          <p:cNvSpPr txBox="1"/>
          <p:nvPr/>
        </p:nvSpPr>
        <p:spPr>
          <a:xfrm>
            <a:off x="6845224" y="5069682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42</a:t>
            </a:r>
            <a:endParaRPr lang="es-CL" sz="1400" b="1" dirty="0"/>
          </a:p>
        </p:txBody>
      </p:sp>
      <p:sp>
        <p:nvSpPr>
          <p:cNvPr id="95" name="CuadroTexto 94"/>
          <p:cNvSpPr txBox="1"/>
          <p:nvPr/>
        </p:nvSpPr>
        <p:spPr>
          <a:xfrm>
            <a:off x="7592202" y="5077972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43</a:t>
            </a:r>
            <a:endParaRPr lang="es-CL" sz="1400" b="1" dirty="0"/>
          </a:p>
        </p:txBody>
      </p:sp>
      <p:sp>
        <p:nvSpPr>
          <p:cNvPr id="96" name="CuadroTexto 95"/>
          <p:cNvSpPr txBox="1"/>
          <p:nvPr/>
        </p:nvSpPr>
        <p:spPr>
          <a:xfrm>
            <a:off x="7834058" y="5076093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44</a:t>
            </a:r>
            <a:endParaRPr lang="es-CL" sz="1400" b="1" dirty="0"/>
          </a:p>
        </p:txBody>
      </p:sp>
      <p:sp>
        <p:nvSpPr>
          <p:cNvPr id="97" name="CuadroTexto 96"/>
          <p:cNvSpPr txBox="1"/>
          <p:nvPr/>
        </p:nvSpPr>
        <p:spPr>
          <a:xfrm>
            <a:off x="8546763" y="5076093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45</a:t>
            </a:r>
            <a:endParaRPr lang="es-CL" sz="1400" b="1" dirty="0"/>
          </a:p>
        </p:txBody>
      </p:sp>
      <p:sp>
        <p:nvSpPr>
          <p:cNvPr id="98" name="CuadroTexto 97"/>
          <p:cNvSpPr txBox="1"/>
          <p:nvPr/>
        </p:nvSpPr>
        <p:spPr>
          <a:xfrm>
            <a:off x="8808369" y="5078460"/>
            <a:ext cx="407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46</a:t>
            </a:r>
            <a:endParaRPr lang="es-CL" sz="1400" b="1" dirty="0"/>
          </a:p>
        </p:txBody>
      </p:sp>
      <p:sp>
        <p:nvSpPr>
          <p:cNvPr id="99" name="CuadroTexto 98"/>
          <p:cNvSpPr txBox="1"/>
          <p:nvPr/>
        </p:nvSpPr>
        <p:spPr>
          <a:xfrm>
            <a:off x="9498681" y="5110887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47</a:t>
            </a:r>
            <a:endParaRPr lang="es-CL" sz="1400" b="1" dirty="0"/>
          </a:p>
        </p:txBody>
      </p:sp>
      <p:sp>
        <p:nvSpPr>
          <p:cNvPr id="100" name="CuadroTexto 99"/>
          <p:cNvSpPr txBox="1"/>
          <p:nvPr/>
        </p:nvSpPr>
        <p:spPr>
          <a:xfrm>
            <a:off x="9760017" y="5125790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48</a:t>
            </a:r>
            <a:endParaRPr lang="es-CL" sz="1400" b="1" dirty="0"/>
          </a:p>
        </p:txBody>
      </p:sp>
      <p:sp>
        <p:nvSpPr>
          <p:cNvPr id="101" name="CuadroTexto 100"/>
          <p:cNvSpPr txBox="1"/>
          <p:nvPr/>
        </p:nvSpPr>
        <p:spPr>
          <a:xfrm>
            <a:off x="10472846" y="5106904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49</a:t>
            </a:r>
            <a:endParaRPr lang="es-CL" sz="1400" b="1" dirty="0"/>
          </a:p>
        </p:txBody>
      </p:sp>
      <p:sp>
        <p:nvSpPr>
          <p:cNvPr id="102" name="CuadroTexto 101"/>
          <p:cNvSpPr txBox="1"/>
          <p:nvPr/>
        </p:nvSpPr>
        <p:spPr>
          <a:xfrm>
            <a:off x="10734182" y="5125790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50</a:t>
            </a:r>
            <a:endParaRPr lang="es-CL" sz="1400" b="1" dirty="0"/>
          </a:p>
        </p:txBody>
      </p:sp>
      <p:sp>
        <p:nvSpPr>
          <p:cNvPr id="103" name="CuadroTexto 102"/>
          <p:cNvSpPr txBox="1"/>
          <p:nvPr/>
        </p:nvSpPr>
        <p:spPr>
          <a:xfrm>
            <a:off x="5641133" y="5460482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51</a:t>
            </a:r>
            <a:endParaRPr lang="es-CL" sz="1400" b="1" dirty="0"/>
          </a:p>
        </p:txBody>
      </p:sp>
      <p:sp>
        <p:nvSpPr>
          <p:cNvPr id="104" name="CuadroTexto 103"/>
          <p:cNvSpPr txBox="1"/>
          <p:nvPr/>
        </p:nvSpPr>
        <p:spPr>
          <a:xfrm>
            <a:off x="5923035" y="5476244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52</a:t>
            </a:r>
            <a:endParaRPr lang="es-CL" sz="1400" b="1" dirty="0"/>
          </a:p>
        </p:txBody>
      </p:sp>
      <p:sp>
        <p:nvSpPr>
          <p:cNvPr id="105" name="CuadroTexto 104"/>
          <p:cNvSpPr txBox="1"/>
          <p:nvPr/>
        </p:nvSpPr>
        <p:spPr>
          <a:xfrm>
            <a:off x="6635913" y="5470179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53</a:t>
            </a:r>
            <a:endParaRPr lang="es-CL" sz="1400" b="1" dirty="0"/>
          </a:p>
        </p:txBody>
      </p:sp>
      <p:sp>
        <p:nvSpPr>
          <p:cNvPr id="106" name="CuadroTexto 105"/>
          <p:cNvSpPr txBox="1"/>
          <p:nvPr/>
        </p:nvSpPr>
        <p:spPr>
          <a:xfrm>
            <a:off x="6883316" y="5472479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54</a:t>
            </a:r>
            <a:endParaRPr lang="es-CL" sz="1400" b="1" dirty="0"/>
          </a:p>
        </p:txBody>
      </p:sp>
      <p:sp>
        <p:nvSpPr>
          <p:cNvPr id="107" name="CuadroTexto 106"/>
          <p:cNvSpPr txBox="1"/>
          <p:nvPr/>
        </p:nvSpPr>
        <p:spPr>
          <a:xfrm>
            <a:off x="7585357" y="5483066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55</a:t>
            </a:r>
            <a:endParaRPr lang="es-CL" sz="1400" b="1" dirty="0"/>
          </a:p>
        </p:txBody>
      </p:sp>
      <p:sp>
        <p:nvSpPr>
          <p:cNvPr id="108" name="CuadroTexto 107"/>
          <p:cNvSpPr txBox="1"/>
          <p:nvPr/>
        </p:nvSpPr>
        <p:spPr>
          <a:xfrm>
            <a:off x="7860946" y="5490078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56</a:t>
            </a:r>
            <a:endParaRPr lang="es-CL" sz="1400" b="1" dirty="0"/>
          </a:p>
        </p:txBody>
      </p:sp>
      <p:sp>
        <p:nvSpPr>
          <p:cNvPr id="109" name="CuadroTexto 108"/>
          <p:cNvSpPr txBox="1"/>
          <p:nvPr/>
        </p:nvSpPr>
        <p:spPr>
          <a:xfrm>
            <a:off x="8571830" y="5469642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57</a:t>
            </a:r>
            <a:endParaRPr lang="es-CL" sz="1400" b="1" dirty="0"/>
          </a:p>
        </p:txBody>
      </p:sp>
      <p:sp>
        <p:nvSpPr>
          <p:cNvPr id="110" name="CuadroTexto 109"/>
          <p:cNvSpPr txBox="1"/>
          <p:nvPr/>
        </p:nvSpPr>
        <p:spPr>
          <a:xfrm>
            <a:off x="8817409" y="5476244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58</a:t>
            </a:r>
            <a:endParaRPr lang="es-CL" sz="1400" b="1" dirty="0"/>
          </a:p>
        </p:txBody>
      </p:sp>
      <p:sp>
        <p:nvSpPr>
          <p:cNvPr id="111" name="CuadroTexto 110"/>
          <p:cNvSpPr txBox="1"/>
          <p:nvPr/>
        </p:nvSpPr>
        <p:spPr>
          <a:xfrm>
            <a:off x="9509166" y="5483066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59</a:t>
            </a:r>
            <a:endParaRPr lang="es-CL" sz="1400" b="1" dirty="0"/>
          </a:p>
        </p:txBody>
      </p:sp>
      <p:sp>
        <p:nvSpPr>
          <p:cNvPr id="112" name="CuadroTexto 111"/>
          <p:cNvSpPr txBox="1"/>
          <p:nvPr/>
        </p:nvSpPr>
        <p:spPr>
          <a:xfrm>
            <a:off x="9772501" y="5483066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60</a:t>
            </a:r>
            <a:endParaRPr lang="es-CL" sz="1400" b="1" dirty="0"/>
          </a:p>
        </p:txBody>
      </p:sp>
      <p:sp>
        <p:nvSpPr>
          <p:cNvPr id="113" name="CuadroTexto 112"/>
          <p:cNvSpPr txBox="1"/>
          <p:nvPr/>
        </p:nvSpPr>
        <p:spPr>
          <a:xfrm>
            <a:off x="10467668" y="5483066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61</a:t>
            </a:r>
            <a:endParaRPr lang="es-CL" sz="1400" b="1" dirty="0"/>
          </a:p>
        </p:txBody>
      </p:sp>
      <p:sp>
        <p:nvSpPr>
          <p:cNvPr id="114" name="CuadroTexto 113"/>
          <p:cNvSpPr txBox="1"/>
          <p:nvPr/>
        </p:nvSpPr>
        <p:spPr>
          <a:xfrm>
            <a:off x="10717965" y="5483066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62</a:t>
            </a:r>
            <a:endParaRPr lang="es-CL" sz="1400" b="1" dirty="0"/>
          </a:p>
        </p:txBody>
      </p:sp>
      <p:sp>
        <p:nvSpPr>
          <p:cNvPr id="115" name="CuadroTexto 114"/>
          <p:cNvSpPr txBox="1"/>
          <p:nvPr/>
        </p:nvSpPr>
        <p:spPr>
          <a:xfrm>
            <a:off x="5648457" y="5912036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63</a:t>
            </a:r>
            <a:endParaRPr lang="es-CL" sz="1400" b="1" dirty="0"/>
          </a:p>
        </p:txBody>
      </p:sp>
      <p:sp>
        <p:nvSpPr>
          <p:cNvPr id="116" name="CuadroTexto 115"/>
          <p:cNvSpPr txBox="1"/>
          <p:nvPr/>
        </p:nvSpPr>
        <p:spPr>
          <a:xfrm>
            <a:off x="5905338" y="5912036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64</a:t>
            </a:r>
            <a:endParaRPr lang="es-CL" sz="1400" b="1" dirty="0"/>
          </a:p>
        </p:txBody>
      </p:sp>
      <p:sp>
        <p:nvSpPr>
          <p:cNvPr id="117" name="CuadroTexto 116"/>
          <p:cNvSpPr txBox="1"/>
          <p:nvPr/>
        </p:nvSpPr>
        <p:spPr>
          <a:xfrm>
            <a:off x="6641897" y="5912036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65</a:t>
            </a:r>
            <a:endParaRPr lang="es-CL" sz="1400" b="1" dirty="0"/>
          </a:p>
        </p:txBody>
      </p:sp>
      <p:sp>
        <p:nvSpPr>
          <p:cNvPr id="118" name="CuadroTexto 117"/>
          <p:cNvSpPr txBox="1"/>
          <p:nvPr/>
        </p:nvSpPr>
        <p:spPr>
          <a:xfrm>
            <a:off x="6888931" y="5913187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66</a:t>
            </a:r>
            <a:endParaRPr lang="es-CL" sz="1400" b="1" dirty="0"/>
          </a:p>
        </p:txBody>
      </p:sp>
      <p:sp>
        <p:nvSpPr>
          <p:cNvPr id="119" name="CuadroTexto 118"/>
          <p:cNvSpPr txBox="1"/>
          <p:nvPr/>
        </p:nvSpPr>
        <p:spPr>
          <a:xfrm>
            <a:off x="7575346" y="5905170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67</a:t>
            </a:r>
            <a:endParaRPr lang="es-CL" sz="1400" b="1" dirty="0"/>
          </a:p>
        </p:txBody>
      </p:sp>
      <p:sp>
        <p:nvSpPr>
          <p:cNvPr id="120" name="CuadroTexto 119"/>
          <p:cNvSpPr txBox="1"/>
          <p:nvPr/>
        </p:nvSpPr>
        <p:spPr>
          <a:xfrm>
            <a:off x="7848314" y="5911616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68</a:t>
            </a:r>
            <a:endParaRPr lang="es-CL" sz="1400" b="1" dirty="0"/>
          </a:p>
        </p:txBody>
      </p:sp>
      <p:sp>
        <p:nvSpPr>
          <p:cNvPr id="121" name="CuadroTexto 120"/>
          <p:cNvSpPr txBox="1"/>
          <p:nvPr/>
        </p:nvSpPr>
        <p:spPr>
          <a:xfrm>
            <a:off x="8546763" y="5903410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69</a:t>
            </a:r>
            <a:endParaRPr lang="es-CL" sz="1400" b="1" dirty="0"/>
          </a:p>
        </p:txBody>
      </p:sp>
      <p:sp>
        <p:nvSpPr>
          <p:cNvPr id="122" name="CuadroTexto 121"/>
          <p:cNvSpPr txBox="1"/>
          <p:nvPr/>
        </p:nvSpPr>
        <p:spPr>
          <a:xfrm>
            <a:off x="8814759" y="5913187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70</a:t>
            </a:r>
            <a:endParaRPr lang="es-CL" sz="1400" b="1" dirty="0"/>
          </a:p>
        </p:txBody>
      </p:sp>
      <p:sp>
        <p:nvSpPr>
          <p:cNvPr id="123" name="CuadroTexto 122"/>
          <p:cNvSpPr txBox="1"/>
          <p:nvPr/>
        </p:nvSpPr>
        <p:spPr>
          <a:xfrm>
            <a:off x="9494212" y="5889853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71</a:t>
            </a:r>
            <a:endParaRPr lang="es-CL" sz="1400" b="1" dirty="0"/>
          </a:p>
        </p:txBody>
      </p:sp>
      <p:sp>
        <p:nvSpPr>
          <p:cNvPr id="124" name="CuadroTexto 123"/>
          <p:cNvSpPr txBox="1"/>
          <p:nvPr/>
        </p:nvSpPr>
        <p:spPr>
          <a:xfrm>
            <a:off x="9735297" y="5905170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72</a:t>
            </a:r>
            <a:endParaRPr lang="es-CL" sz="1400" b="1" dirty="0"/>
          </a:p>
        </p:txBody>
      </p:sp>
      <p:sp>
        <p:nvSpPr>
          <p:cNvPr id="125" name="CuadroTexto 124"/>
          <p:cNvSpPr txBox="1"/>
          <p:nvPr/>
        </p:nvSpPr>
        <p:spPr>
          <a:xfrm>
            <a:off x="10447160" y="5903410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73</a:t>
            </a:r>
            <a:endParaRPr lang="es-CL" sz="1400" b="1" dirty="0"/>
          </a:p>
        </p:txBody>
      </p:sp>
      <p:sp>
        <p:nvSpPr>
          <p:cNvPr id="126" name="CuadroTexto 125"/>
          <p:cNvSpPr txBox="1"/>
          <p:nvPr/>
        </p:nvSpPr>
        <p:spPr>
          <a:xfrm>
            <a:off x="10747469" y="5911310"/>
            <a:ext cx="407537" cy="30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74</a:t>
            </a:r>
            <a:endParaRPr lang="es-CL" sz="1400" b="1" dirty="0"/>
          </a:p>
        </p:txBody>
      </p:sp>
      <p:sp>
        <p:nvSpPr>
          <p:cNvPr id="127" name="Rectángulo 126"/>
          <p:cNvSpPr/>
          <p:nvPr/>
        </p:nvSpPr>
        <p:spPr>
          <a:xfrm>
            <a:off x="7459319" y="5505293"/>
            <a:ext cx="936014" cy="821148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8" name="Rectángulo 127"/>
          <p:cNvSpPr/>
          <p:nvPr/>
        </p:nvSpPr>
        <p:spPr>
          <a:xfrm>
            <a:off x="7458598" y="4991100"/>
            <a:ext cx="910593" cy="505106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7876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367" t="2879" r="1599" b="90303"/>
          <a:stretch/>
        </p:blipFill>
        <p:spPr>
          <a:xfrm>
            <a:off x="11003973" y="197426"/>
            <a:ext cx="976745" cy="467591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-1" y="656702"/>
            <a:ext cx="8156865" cy="45719"/>
          </a:xfrm>
          <a:prstGeom prst="rect">
            <a:avLst/>
          </a:prstGeom>
          <a:solidFill>
            <a:srgbClr val="007DB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4" name="CuadroTexto 3"/>
          <p:cNvSpPr txBox="1"/>
          <p:nvPr/>
        </p:nvSpPr>
        <p:spPr>
          <a:xfrm>
            <a:off x="93518" y="197426"/>
            <a:ext cx="806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 smtClean="0">
                <a:solidFill>
                  <a:srgbClr val="41719C"/>
                </a:solidFill>
              </a:rPr>
              <a:t>PROPUESTA EN PLANTA - DERCO EDIFICIO PRINCIPAL  PISO 2</a:t>
            </a:r>
            <a:endParaRPr lang="es-CL" b="1" dirty="0">
              <a:solidFill>
                <a:srgbClr val="41719C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9107424" y="6420238"/>
            <a:ext cx="3047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L" sz="1000" dirty="0" smtClean="0">
                <a:solidFill>
                  <a:srgbClr val="41719C"/>
                </a:solidFill>
                <a:latin typeface="+mj-lt"/>
              </a:rPr>
              <a:t>Av. El Parque 5275, Huechuraba.  Telf.: 56 2 2248 2880.</a:t>
            </a:r>
            <a:endParaRPr lang="es-CL" sz="1000" dirty="0">
              <a:solidFill>
                <a:srgbClr val="41719C"/>
              </a:solidFill>
              <a:latin typeface="+mj-lt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9107424" y="6568809"/>
            <a:ext cx="3048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000" dirty="0" smtClean="0">
                <a:solidFill>
                  <a:srgbClr val="376085"/>
                </a:solidFill>
                <a:latin typeface="+mj-lt"/>
              </a:rPr>
              <a:t>www.Ohffice.cl</a:t>
            </a:r>
            <a:endParaRPr lang="es-CL" sz="1000" dirty="0">
              <a:solidFill>
                <a:srgbClr val="376085"/>
              </a:solidFill>
              <a:latin typeface="+mj-lt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905691" y="4293326"/>
            <a:ext cx="322218" cy="182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l="14788" t="27726" r="19003" b="32423"/>
          <a:stretch/>
        </p:blipFill>
        <p:spPr>
          <a:xfrm>
            <a:off x="866" y="702421"/>
            <a:ext cx="9721554" cy="3291444"/>
          </a:xfrm>
          <a:prstGeom prst="rect">
            <a:avLst/>
          </a:prstGeom>
        </p:spPr>
      </p:pic>
      <p:pic>
        <p:nvPicPr>
          <p:cNvPr id="14" name="Picture 2" descr="Resultado de imagen para DERCO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26" y="6376609"/>
            <a:ext cx="553374" cy="48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uadroTexto 14"/>
          <p:cNvSpPr txBox="1"/>
          <p:nvPr/>
        </p:nvSpPr>
        <p:spPr>
          <a:xfrm>
            <a:off x="948546" y="3946370"/>
            <a:ext cx="39074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i="1" u="sng" dirty="0" smtClean="0">
                <a:solidFill>
                  <a:srgbClr val="41719C"/>
                </a:solidFill>
              </a:rPr>
              <a:t>ORGANIGRAMA:</a:t>
            </a:r>
            <a:endParaRPr lang="es-CL" b="1" i="1" u="sng" dirty="0">
              <a:solidFill>
                <a:srgbClr val="41719C"/>
              </a:solidFill>
            </a:endParaRPr>
          </a:p>
          <a:p>
            <a:endParaRPr lang="es-CL" b="1" i="1" u="sng" dirty="0">
              <a:solidFill>
                <a:srgbClr val="41719C"/>
              </a:solidFill>
            </a:endParaRPr>
          </a:p>
          <a:p>
            <a:r>
              <a:rPr lang="es-CL" dirty="0" smtClean="0">
                <a:solidFill>
                  <a:srgbClr val="41719C"/>
                </a:solidFill>
              </a:rPr>
              <a:t>ORACIO + 24</a:t>
            </a:r>
          </a:p>
          <a:p>
            <a:endParaRPr lang="es-CL" dirty="0" smtClean="0">
              <a:solidFill>
                <a:srgbClr val="41719C"/>
              </a:solidFill>
            </a:endParaRPr>
          </a:p>
          <a:p>
            <a:r>
              <a:rPr lang="es-CL" dirty="0" smtClean="0">
                <a:solidFill>
                  <a:srgbClr val="41719C"/>
                </a:solidFill>
              </a:rPr>
              <a:t>PEDRO CELAY + </a:t>
            </a:r>
            <a:r>
              <a:rPr lang="es-CL" dirty="0">
                <a:solidFill>
                  <a:srgbClr val="41719C"/>
                </a:solidFill>
              </a:rPr>
              <a:t>8</a:t>
            </a:r>
            <a:endParaRPr lang="es-CL" dirty="0" smtClean="0">
              <a:solidFill>
                <a:srgbClr val="41719C"/>
              </a:solidFill>
            </a:endParaRPr>
          </a:p>
          <a:p>
            <a:endParaRPr lang="es-CL" dirty="0">
              <a:solidFill>
                <a:srgbClr val="41719C"/>
              </a:solidFill>
            </a:endParaRPr>
          </a:p>
          <a:p>
            <a:r>
              <a:rPr lang="es-CL" b="1" dirty="0" smtClean="0">
                <a:solidFill>
                  <a:srgbClr val="41719C"/>
                </a:solidFill>
              </a:rPr>
              <a:t>28 NN CRECIMIENTO</a:t>
            </a:r>
            <a:endParaRPr lang="es-CL" b="1" dirty="0">
              <a:solidFill>
                <a:srgbClr val="41719C"/>
              </a:solidFill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0" y="4552210"/>
            <a:ext cx="986795" cy="258356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7" name="Rectángulo 16"/>
          <p:cNvSpPr/>
          <p:nvPr/>
        </p:nvSpPr>
        <p:spPr>
          <a:xfrm>
            <a:off x="-1" y="5135626"/>
            <a:ext cx="986795" cy="258356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8" name="Rectángulo 17"/>
          <p:cNvSpPr/>
          <p:nvPr/>
        </p:nvSpPr>
        <p:spPr>
          <a:xfrm>
            <a:off x="3599" y="5674762"/>
            <a:ext cx="986795" cy="258356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4" name="Rectángulo 23"/>
          <p:cNvSpPr/>
          <p:nvPr/>
        </p:nvSpPr>
        <p:spPr>
          <a:xfrm>
            <a:off x="1706711" y="846400"/>
            <a:ext cx="788405" cy="1165876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5" name="Rectángulo 24"/>
          <p:cNvSpPr/>
          <p:nvPr/>
        </p:nvSpPr>
        <p:spPr>
          <a:xfrm>
            <a:off x="672597" y="2481033"/>
            <a:ext cx="3327903" cy="1420760"/>
          </a:xfrm>
          <a:prstGeom prst="rect">
            <a:avLst/>
          </a:prstGeom>
          <a:solidFill>
            <a:srgbClr val="92D05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6" name="Rectángulo 25"/>
          <p:cNvSpPr/>
          <p:nvPr/>
        </p:nvSpPr>
        <p:spPr>
          <a:xfrm>
            <a:off x="2508074" y="838084"/>
            <a:ext cx="788405" cy="1165876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7" name="Rectángulo 26"/>
          <p:cNvSpPr/>
          <p:nvPr/>
        </p:nvSpPr>
        <p:spPr>
          <a:xfrm>
            <a:off x="3309003" y="845837"/>
            <a:ext cx="1977372" cy="1166439"/>
          </a:xfrm>
          <a:prstGeom prst="rect">
            <a:avLst/>
          </a:prstGeom>
          <a:solidFill>
            <a:srgbClr val="FFFF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1" name="CuadroTexto 20"/>
          <p:cNvSpPr txBox="1"/>
          <p:nvPr/>
        </p:nvSpPr>
        <p:spPr>
          <a:xfrm>
            <a:off x="2495550" y="1696183"/>
            <a:ext cx="9239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PEDRO C.</a:t>
            </a:r>
            <a:endParaRPr lang="es-CL" sz="1400" b="1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707145" y="1700341"/>
            <a:ext cx="7884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ORACIO</a:t>
            </a:r>
            <a:endParaRPr lang="es-CL" sz="1400" b="1" dirty="0"/>
          </a:p>
        </p:txBody>
      </p:sp>
      <p:sp>
        <p:nvSpPr>
          <p:cNvPr id="28" name="Rectángulo 27"/>
          <p:cNvSpPr/>
          <p:nvPr/>
        </p:nvSpPr>
        <p:spPr>
          <a:xfrm>
            <a:off x="4000500" y="2478585"/>
            <a:ext cx="5106924" cy="1423208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9" name="Rectángulo 28"/>
          <p:cNvSpPr/>
          <p:nvPr/>
        </p:nvSpPr>
        <p:spPr>
          <a:xfrm>
            <a:off x="5428949" y="845837"/>
            <a:ext cx="1333801" cy="1158123"/>
          </a:xfrm>
          <a:prstGeom prst="rect">
            <a:avLst/>
          </a:prstGeom>
          <a:solidFill>
            <a:srgbClr val="7030A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2" name="CuadroTexto 21"/>
          <p:cNvSpPr txBox="1"/>
          <p:nvPr/>
        </p:nvSpPr>
        <p:spPr>
          <a:xfrm>
            <a:off x="3576562" y="1030468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1</a:t>
            </a:r>
          </a:p>
        </p:txBody>
      </p:sp>
      <p:sp>
        <p:nvSpPr>
          <p:cNvPr id="23" name="CuadroTexto 22"/>
          <p:cNvSpPr txBox="1"/>
          <p:nvPr/>
        </p:nvSpPr>
        <p:spPr>
          <a:xfrm>
            <a:off x="3866462" y="1026310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</a:t>
            </a:r>
            <a:endParaRPr lang="es-CL" sz="1400" b="1" dirty="0"/>
          </a:p>
        </p:txBody>
      </p:sp>
      <p:sp>
        <p:nvSpPr>
          <p:cNvPr id="30" name="CuadroTexto 29"/>
          <p:cNvSpPr txBox="1"/>
          <p:nvPr/>
        </p:nvSpPr>
        <p:spPr>
          <a:xfrm>
            <a:off x="4601984" y="1014841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3</a:t>
            </a:r>
          </a:p>
        </p:txBody>
      </p:sp>
      <p:sp>
        <p:nvSpPr>
          <p:cNvPr id="31" name="CuadroTexto 30"/>
          <p:cNvSpPr txBox="1"/>
          <p:nvPr/>
        </p:nvSpPr>
        <p:spPr>
          <a:xfrm>
            <a:off x="4886250" y="1008388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4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5954781" y="1026310"/>
            <a:ext cx="372163" cy="30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6179231" y="1026310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6</a:t>
            </a:r>
          </a:p>
        </p:txBody>
      </p:sp>
      <p:sp>
        <p:nvSpPr>
          <p:cNvPr id="34" name="CuadroTexto 33"/>
          <p:cNvSpPr txBox="1"/>
          <p:nvPr/>
        </p:nvSpPr>
        <p:spPr>
          <a:xfrm>
            <a:off x="3577971" y="1575289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7</a:t>
            </a:r>
          </a:p>
        </p:txBody>
      </p:sp>
      <p:sp>
        <p:nvSpPr>
          <p:cNvPr id="35" name="CuadroTexto 34"/>
          <p:cNvSpPr txBox="1"/>
          <p:nvPr/>
        </p:nvSpPr>
        <p:spPr>
          <a:xfrm>
            <a:off x="3846939" y="1579447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8</a:t>
            </a:r>
          </a:p>
        </p:txBody>
      </p:sp>
      <p:sp>
        <p:nvSpPr>
          <p:cNvPr id="36" name="CuadroTexto 35"/>
          <p:cNvSpPr txBox="1"/>
          <p:nvPr/>
        </p:nvSpPr>
        <p:spPr>
          <a:xfrm>
            <a:off x="4644040" y="1612548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9</a:t>
            </a:r>
          </a:p>
        </p:txBody>
      </p:sp>
      <p:sp>
        <p:nvSpPr>
          <p:cNvPr id="37" name="CuadroTexto 36"/>
          <p:cNvSpPr txBox="1"/>
          <p:nvPr/>
        </p:nvSpPr>
        <p:spPr>
          <a:xfrm>
            <a:off x="4845837" y="1618000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10</a:t>
            </a:r>
            <a:endParaRPr lang="es-CL" sz="1400" b="1" dirty="0"/>
          </a:p>
        </p:txBody>
      </p:sp>
      <p:sp>
        <p:nvSpPr>
          <p:cNvPr id="38" name="CuadroTexto 37"/>
          <p:cNvSpPr txBox="1"/>
          <p:nvPr/>
        </p:nvSpPr>
        <p:spPr>
          <a:xfrm>
            <a:off x="5926683" y="1577068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11</a:t>
            </a:r>
            <a:endParaRPr lang="es-CL" sz="1400" b="1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208507" y="1588331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12</a:t>
            </a:r>
            <a:endParaRPr lang="es-CL" sz="1400" b="1" dirty="0"/>
          </a:p>
        </p:txBody>
      </p:sp>
      <p:sp>
        <p:nvSpPr>
          <p:cNvPr id="40" name="CuadroTexto 39"/>
          <p:cNvSpPr txBox="1"/>
          <p:nvPr/>
        </p:nvSpPr>
        <p:spPr>
          <a:xfrm>
            <a:off x="854831" y="2593925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13</a:t>
            </a:r>
            <a:endParaRPr lang="es-CL" sz="1400" b="1" dirty="0"/>
          </a:p>
        </p:txBody>
      </p:sp>
      <p:sp>
        <p:nvSpPr>
          <p:cNvPr id="41" name="CuadroTexto 40"/>
          <p:cNvSpPr txBox="1"/>
          <p:nvPr/>
        </p:nvSpPr>
        <p:spPr>
          <a:xfrm>
            <a:off x="1088548" y="2588657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14</a:t>
            </a:r>
            <a:endParaRPr lang="es-CL" sz="1400" b="1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853886" y="2581716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15</a:t>
            </a:r>
            <a:endParaRPr lang="es-CL" sz="1400" b="1" dirty="0"/>
          </a:p>
        </p:txBody>
      </p:sp>
      <p:sp>
        <p:nvSpPr>
          <p:cNvPr id="43" name="CuadroTexto 42"/>
          <p:cNvSpPr txBox="1"/>
          <p:nvPr/>
        </p:nvSpPr>
        <p:spPr>
          <a:xfrm>
            <a:off x="2113480" y="2584164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16</a:t>
            </a:r>
            <a:endParaRPr lang="es-CL" sz="1400" b="1" dirty="0"/>
          </a:p>
        </p:txBody>
      </p:sp>
      <p:sp>
        <p:nvSpPr>
          <p:cNvPr id="44" name="CuadroTexto 43"/>
          <p:cNvSpPr txBox="1"/>
          <p:nvPr/>
        </p:nvSpPr>
        <p:spPr>
          <a:xfrm>
            <a:off x="3235162" y="2581716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17</a:t>
            </a:r>
            <a:endParaRPr lang="es-CL" sz="1400" b="1" dirty="0"/>
          </a:p>
        </p:txBody>
      </p:sp>
      <p:sp>
        <p:nvSpPr>
          <p:cNvPr id="45" name="CuadroTexto 44"/>
          <p:cNvSpPr txBox="1"/>
          <p:nvPr/>
        </p:nvSpPr>
        <p:spPr>
          <a:xfrm>
            <a:off x="3493151" y="2573984"/>
            <a:ext cx="42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18</a:t>
            </a:r>
            <a:endParaRPr lang="es-CL" sz="1400" b="1" dirty="0"/>
          </a:p>
        </p:txBody>
      </p:sp>
      <p:sp>
        <p:nvSpPr>
          <p:cNvPr id="46" name="CuadroTexto 45"/>
          <p:cNvSpPr txBox="1"/>
          <p:nvPr/>
        </p:nvSpPr>
        <p:spPr>
          <a:xfrm>
            <a:off x="4575617" y="2592379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19</a:t>
            </a:r>
            <a:endParaRPr lang="es-CL" sz="1400" b="1" dirty="0"/>
          </a:p>
        </p:txBody>
      </p:sp>
      <p:sp>
        <p:nvSpPr>
          <p:cNvPr id="47" name="CuadroTexto 46"/>
          <p:cNvSpPr txBox="1"/>
          <p:nvPr/>
        </p:nvSpPr>
        <p:spPr>
          <a:xfrm>
            <a:off x="4870892" y="2588657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20</a:t>
            </a:r>
            <a:endParaRPr lang="es-CL" sz="1400" b="1" dirty="0"/>
          </a:p>
        </p:txBody>
      </p:sp>
      <p:sp>
        <p:nvSpPr>
          <p:cNvPr id="48" name="CuadroTexto 47"/>
          <p:cNvSpPr txBox="1"/>
          <p:nvPr/>
        </p:nvSpPr>
        <p:spPr>
          <a:xfrm>
            <a:off x="5965379" y="2621702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21</a:t>
            </a:r>
            <a:endParaRPr lang="es-CL" sz="1400" b="1" dirty="0"/>
          </a:p>
        </p:txBody>
      </p:sp>
      <p:sp>
        <p:nvSpPr>
          <p:cNvPr id="49" name="CuadroTexto 48"/>
          <p:cNvSpPr txBox="1"/>
          <p:nvPr/>
        </p:nvSpPr>
        <p:spPr>
          <a:xfrm>
            <a:off x="6183458" y="2621701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22</a:t>
            </a:r>
            <a:endParaRPr lang="es-CL" sz="1400" b="1" dirty="0"/>
          </a:p>
        </p:txBody>
      </p:sp>
      <p:sp>
        <p:nvSpPr>
          <p:cNvPr id="50" name="CuadroTexto 49"/>
          <p:cNvSpPr txBox="1"/>
          <p:nvPr/>
        </p:nvSpPr>
        <p:spPr>
          <a:xfrm>
            <a:off x="7328403" y="2581716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23</a:t>
            </a:r>
            <a:endParaRPr lang="es-CL" sz="1400" b="1" dirty="0"/>
          </a:p>
        </p:txBody>
      </p:sp>
      <p:sp>
        <p:nvSpPr>
          <p:cNvPr id="51" name="CuadroTexto 50"/>
          <p:cNvSpPr txBox="1"/>
          <p:nvPr/>
        </p:nvSpPr>
        <p:spPr>
          <a:xfrm>
            <a:off x="7566647" y="2581716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24</a:t>
            </a:r>
            <a:endParaRPr lang="es-CL" sz="1400" b="1" dirty="0"/>
          </a:p>
        </p:txBody>
      </p:sp>
      <p:sp>
        <p:nvSpPr>
          <p:cNvPr id="52" name="CuadroTexto 51"/>
          <p:cNvSpPr txBox="1"/>
          <p:nvPr/>
        </p:nvSpPr>
        <p:spPr>
          <a:xfrm>
            <a:off x="8351498" y="2573983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25</a:t>
            </a:r>
            <a:endParaRPr lang="es-CL" sz="1400" b="1" dirty="0"/>
          </a:p>
        </p:txBody>
      </p:sp>
      <p:sp>
        <p:nvSpPr>
          <p:cNvPr id="53" name="CuadroTexto 52"/>
          <p:cNvSpPr txBox="1"/>
          <p:nvPr/>
        </p:nvSpPr>
        <p:spPr>
          <a:xfrm>
            <a:off x="8614278" y="2581716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26</a:t>
            </a:r>
            <a:endParaRPr lang="es-CL" sz="1400" b="1" dirty="0"/>
          </a:p>
        </p:txBody>
      </p:sp>
      <p:sp>
        <p:nvSpPr>
          <p:cNvPr id="54" name="CuadroTexto 53"/>
          <p:cNvSpPr txBox="1"/>
          <p:nvPr/>
        </p:nvSpPr>
        <p:spPr>
          <a:xfrm>
            <a:off x="799949" y="3020754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27</a:t>
            </a:r>
            <a:endParaRPr lang="es-CL" sz="1400" b="1" dirty="0"/>
          </a:p>
        </p:txBody>
      </p:sp>
      <p:sp>
        <p:nvSpPr>
          <p:cNvPr id="55" name="CuadroTexto 54"/>
          <p:cNvSpPr txBox="1"/>
          <p:nvPr/>
        </p:nvSpPr>
        <p:spPr>
          <a:xfrm>
            <a:off x="1071027" y="3009684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28</a:t>
            </a:r>
            <a:endParaRPr lang="es-CL" sz="1400" b="1" dirty="0"/>
          </a:p>
        </p:txBody>
      </p:sp>
      <p:sp>
        <p:nvSpPr>
          <p:cNvPr id="56" name="CuadroTexto 55"/>
          <p:cNvSpPr txBox="1"/>
          <p:nvPr/>
        </p:nvSpPr>
        <p:spPr>
          <a:xfrm>
            <a:off x="1827910" y="2984465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29</a:t>
            </a:r>
            <a:endParaRPr lang="es-CL" sz="1400" b="1" dirty="0"/>
          </a:p>
        </p:txBody>
      </p:sp>
      <p:sp>
        <p:nvSpPr>
          <p:cNvPr id="57" name="CuadroTexto 56"/>
          <p:cNvSpPr txBox="1"/>
          <p:nvPr/>
        </p:nvSpPr>
        <p:spPr>
          <a:xfrm>
            <a:off x="2120280" y="2983654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30</a:t>
            </a:r>
            <a:endParaRPr lang="es-CL" sz="1400" b="1" dirty="0"/>
          </a:p>
        </p:txBody>
      </p:sp>
      <p:sp>
        <p:nvSpPr>
          <p:cNvPr id="58" name="CuadroTexto 57"/>
          <p:cNvSpPr txBox="1"/>
          <p:nvPr/>
        </p:nvSpPr>
        <p:spPr>
          <a:xfrm>
            <a:off x="3183189" y="3012268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31</a:t>
            </a:r>
            <a:endParaRPr lang="es-CL" sz="1400" b="1" dirty="0"/>
          </a:p>
        </p:txBody>
      </p:sp>
      <p:sp>
        <p:nvSpPr>
          <p:cNvPr id="59" name="CuadroTexto 58"/>
          <p:cNvSpPr txBox="1"/>
          <p:nvPr/>
        </p:nvSpPr>
        <p:spPr>
          <a:xfrm>
            <a:off x="3490686" y="3009684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32</a:t>
            </a:r>
            <a:endParaRPr lang="es-CL" sz="1400" b="1" dirty="0"/>
          </a:p>
        </p:txBody>
      </p:sp>
      <p:sp>
        <p:nvSpPr>
          <p:cNvPr id="60" name="CuadroTexto 59"/>
          <p:cNvSpPr txBox="1"/>
          <p:nvPr/>
        </p:nvSpPr>
        <p:spPr>
          <a:xfrm>
            <a:off x="4553595" y="3036300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33</a:t>
            </a:r>
            <a:endParaRPr lang="es-CL" sz="1400" b="1" dirty="0"/>
          </a:p>
        </p:txBody>
      </p:sp>
      <p:sp>
        <p:nvSpPr>
          <p:cNvPr id="61" name="CuadroTexto 60"/>
          <p:cNvSpPr txBox="1"/>
          <p:nvPr/>
        </p:nvSpPr>
        <p:spPr>
          <a:xfrm>
            <a:off x="4870891" y="3023306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34</a:t>
            </a:r>
            <a:endParaRPr lang="es-CL" sz="1400" b="1" dirty="0"/>
          </a:p>
        </p:txBody>
      </p:sp>
      <p:sp>
        <p:nvSpPr>
          <p:cNvPr id="62" name="CuadroTexto 61"/>
          <p:cNvSpPr txBox="1"/>
          <p:nvPr/>
        </p:nvSpPr>
        <p:spPr>
          <a:xfrm>
            <a:off x="5930910" y="3029691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35</a:t>
            </a:r>
            <a:endParaRPr lang="es-CL" sz="1400" b="1" dirty="0"/>
          </a:p>
        </p:txBody>
      </p:sp>
      <p:sp>
        <p:nvSpPr>
          <p:cNvPr id="63" name="CuadroTexto 62"/>
          <p:cNvSpPr txBox="1"/>
          <p:nvPr/>
        </p:nvSpPr>
        <p:spPr>
          <a:xfrm>
            <a:off x="6232982" y="3036300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36</a:t>
            </a:r>
            <a:endParaRPr lang="es-CL" sz="1400" b="1" dirty="0"/>
          </a:p>
        </p:txBody>
      </p:sp>
      <p:sp>
        <p:nvSpPr>
          <p:cNvPr id="64" name="CuadroTexto 63"/>
          <p:cNvSpPr txBox="1"/>
          <p:nvPr/>
        </p:nvSpPr>
        <p:spPr>
          <a:xfrm>
            <a:off x="7275326" y="3047338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37</a:t>
            </a:r>
            <a:endParaRPr lang="es-CL" sz="1400" b="1" dirty="0"/>
          </a:p>
        </p:txBody>
      </p:sp>
      <p:sp>
        <p:nvSpPr>
          <p:cNvPr id="65" name="CuadroTexto 64"/>
          <p:cNvSpPr txBox="1"/>
          <p:nvPr/>
        </p:nvSpPr>
        <p:spPr>
          <a:xfrm>
            <a:off x="7584651" y="3036300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38</a:t>
            </a:r>
            <a:endParaRPr lang="es-CL" sz="1400" b="1" dirty="0"/>
          </a:p>
        </p:txBody>
      </p:sp>
      <p:sp>
        <p:nvSpPr>
          <p:cNvPr id="66" name="CuadroTexto 65"/>
          <p:cNvSpPr txBox="1"/>
          <p:nvPr/>
        </p:nvSpPr>
        <p:spPr>
          <a:xfrm>
            <a:off x="8352562" y="3036300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39</a:t>
            </a:r>
            <a:endParaRPr lang="es-CL" sz="1400" b="1" dirty="0"/>
          </a:p>
        </p:txBody>
      </p:sp>
      <p:sp>
        <p:nvSpPr>
          <p:cNvPr id="67" name="CuadroTexto 66"/>
          <p:cNvSpPr txBox="1"/>
          <p:nvPr/>
        </p:nvSpPr>
        <p:spPr>
          <a:xfrm>
            <a:off x="8637425" y="3056341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40</a:t>
            </a:r>
            <a:endParaRPr lang="es-CL" sz="1400" b="1" dirty="0"/>
          </a:p>
        </p:txBody>
      </p:sp>
      <p:sp>
        <p:nvSpPr>
          <p:cNvPr id="68" name="CuadroTexto 67"/>
          <p:cNvSpPr txBox="1"/>
          <p:nvPr/>
        </p:nvSpPr>
        <p:spPr>
          <a:xfrm>
            <a:off x="799649" y="3485247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41</a:t>
            </a:r>
            <a:endParaRPr lang="es-CL" sz="1400" b="1" dirty="0"/>
          </a:p>
        </p:txBody>
      </p:sp>
      <p:sp>
        <p:nvSpPr>
          <p:cNvPr id="69" name="CuadroTexto 68"/>
          <p:cNvSpPr txBox="1"/>
          <p:nvPr/>
        </p:nvSpPr>
        <p:spPr>
          <a:xfrm>
            <a:off x="1097003" y="3493669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42</a:t>
            </a:r>
            <a:endParaRPr lang="es-CL" sz="1400" b="1" dirty="0"/>
          </a:p>
        </p:txBody>
      </p:sp>
      <p:sp>
        <p:nvSpPr>
          <p:cNvPr id="70" name="CuadroTexto 69"/>
          <p:cNvSpPr txBox="1"/>
          <p:nvPr/>
        </p:nvSpPr>
        <p:spPr>
          <a:xfrm>
            <a:off x="1827910" y="3478036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4</a:t>
            </a:r>
            <a:r>
              <a:rPr lang="es-CL" sz="1400" b="1" dirty="0" smtClean="0"/>
              <a:t>3</a:t>
            </a:r>
            <a:endParaRPr lang="es-CL" sz="1400" b="1" dirty="0"/>
          </a:p>
        </p:txBody>
      </p:sp>
      <p:sp>
        <p:nvSpPr>
          <p:cNvPr id="71" name="CuadroTexto 70"/>
          <p:cNvSpPr txBox="1"/>
          <p:nvPr/>
        </p:nvSpPr>
        <p:spPr>
          <a:xfrm>
            <a:off x="2104457" y="3473878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44</a:t>
            </a:r>
            <a:endParaRPr lang="es-CL" sz="1400" b="1" dirty="0"/>
          </a:p>
        </p:txBody>
      </p:sp>
      <p:sp>
        <p:nvSpPr>
          <p:cNvPr id="72" name="CuadroTexto 71"/>
          <p:cNvSpPr txBox="1"/>
          <p:nvPr/>
        </p:nvSpPr>
        <p:spPr>
          <a:xfrm>
            <a:off x="3220697" y="3473878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45</a:t>
            </a:r>
            <a:endParaRPr lang="es-CL" sz="1400" b="1" dirty="0"/>
          </a:p>
        </p:txBody>
      </p:sp>
      <p:sp>
        <p:nvSpPr>
          <p:cNvPr id="73" name="CuadroTexto 72"/>
          <p:cNvSpPr txBox="1"/>
          <p:nvPr/>
        </p:nvSpPr>
        <p:spPr>
          <a:xfrm>
            <a:off x="3508255" y="3473877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46</a:t>
            </a:r>
            <a:endParaRPr lang="es-CL" sz="1400" b="1" dirty="0"/>
          </a:p>
        </p:txBody>
      </p:sp>
      <p:sp>
        <p:nvSpPr>
          <p:cNvPr id="74" name="CuadroTexto 73"/>
          <p:cNvSpPr txBox="1"/>
          <p:nvPr/>
        </p:nvSpPr>
        <p:spPr>
          <a:xfrm>
            <a:off x="4567456" y="3474919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47</a:t>
            </a:r>
            <a:endParaRPr lang="es-CL" sz="1400" b="1" dirty="0"/>
          </a:p>
        </p:txBody>
      </p:sp>
      <p:sp>
        <p:nvSpPr>
          <p:cNvPr id="75" name="CuadroTexto 74"/>
          <p:cNvSpPr txBox="1"/>
          <p:nvPr/>
        </p:nvSpPr>
        <p:spPr>
          <a:xfrm>
            <a:off x="4840389" y="3492766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48</a:t>
            </a:r>
            <a:endParaRPr lang="es-CL" sz="1400" b="1" dirty="0"/>
          </a:p>
        </p:txBody>
      </p:sp>
      <p:sp>
        <p:nvSpPr>
          <p:cNvPr id="76" name="CuadroTexto 75"/>
          <p:cNvSpPr txBox="1"/>
          <p:nvPr/>
        </p:nvSpPr>
        <p:spPr>
          <a:xfrm>
            <a:off x="5954781" y="3437680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49</a:t>
            </a:r>
            <a:endParaRPr lang="es-CL" sz="1400" b="1" dirty="0"/>
          </a:p>
        </p:txBody>
      </p:sp>
      <p:sp>
        <p:nvSpPr>
          <p:cNvPr id="77" name="CuadroTexto 76"/>
          <p:cNvSpPr txBox="1"/>
          <p:nvPr/>
        </p:nvSpPr>
        <p:spPr>
          <a:xfrm>
            <a:off x="6212609" y="3444593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50</a:t>
            </a:r>
            <a:endParaRPr lang="es-CL" sz="1400" b="1" dirty="0"/>
          </a:p>
        </p:txBody>
      </p:sp>
      <p:sp>
        <p:nvSpPr>
          <p:cNvPr id="78" name="CuadroTexto 77"/>
          <p:cNvSpPr txBox="1"/>
          <p:nvPr/>
        </p:nvSpPr>
        <p:spPr>
          <a:xfrm>
            <a:off x="7323360" y="3456958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51</a:t>
            </a:r>
            <a:endParaRPr lang="es-CL" sz="1400" b="1" dirty="0"/>
          </a:p>
        </p:txBody>
      </p:sp>
      <p:sp>
        <p:nvSpPr>
          <p:cNvPr id="79" name="CuadroTexto 78"/>
          <p:cNvSpPr txBox="1"/>
          <p:nvPr/>
        </p:nvSpPr>
        <p:spPr>
          <a:xfrm>
            <a:off x="7584651" y="3463831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52</a:t>
            </a:r>
            <a:endParaRPr lang="es-CL" sz="1400" b="1" dirty="0"/>
          </a:p>
        </p:txBody>
      </p:sp>
      <p:sp>
        <p:nvSpPr>
          <p:cNvPr id="80" name="CuadroTexto 79"/>
          <p:cNvSpPr txBox="1"/>
          <p:nvPr/>
        </p:nvSpPr>
        <p:spPr>
          <a:xfrm>
            <a:off x="8385199" y="3444593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53</a:t>
            </a:r>
            <a:endParaRPr lang="es-CL" sz="1400" b="1" dirty="0"/>
          </a:p>
        </p:txBody>
      </p:sp>
      <p:sp>
        <p:nvSpPr>
          <p:cNvPr id="81" name="CuadroTexto 80"/>
          <p:cNvSpPr txBox="1"/>
          <p:nvPr/>
        </p:nvSpPr>
        <p:spPr>
          <a:xfrm>
            <a:off x="8626801" y="3444593"/>
            <a:ext cx="41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 smtClean="0"/>
              <a:t>54</a:t>
            </a:r>
            <a:endParaRPr lang="es-CL" sz="1400" b="1" dirty="0"/>
          </a:p>
        </p:txBody>
      </p:sp>
    </p:spTree>
    <p:extLst>
      <p:ext uri="{BB962C8B-B14F-4D97-AF65-F5344CB8AC3E}">
        <p14:creationId xmlns:p14="http://schemas.microsoft.com/office/powerpoint/2010/main" val="8624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367" t="2879" r="1599" b="90303"/>
          <a:stretch/>
        </p:blipFill>
        <p:spPr>
          <a:xfrm>
            <a:off x="11003973" y="197426"/>
            <a:ext cx="976745" cy="467591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-1" y="656702"/>
            <a:ext cx="8156865" cy="45719"/>
          </a:xfrm>
          <a:prstGeom prst="rect">
            <a:avLst/>
          </a:prstGeom>
          <a:solidFill>
            <a:srgbClr val="007DB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4" name="CuadroTexto 3"/>
          <p:cNvSpPr txBox="1"/>
          <p:nvPr/>
        </p:nvSpPr>
        <p:spPr>
          <a:xfrm>
            <a:off x="93518" y="197426"/>
            <a:ext cx="806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 smtClean="0">
                <a:solidFill>
                  <a:srgbClr val="41719C"/>
                </a:solidFill>
              </a:rPr>
              <a:t>COTIZACION</a:t>
            </a:r>
            <a:endParaRPr lang="es-CL" b="1" dirty="0">
              <a:solidFill>
                <a:srgbClr val="41719C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9107424" y="6420238"/>
            <a:ext cx="3047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L" sz="1000" dirty="0" smtClean="0">
                <a:solidFill>
                  <a:srgbClr val="41719C"/>
                </a:solidFill>
                <a:latin typeface="+mj-lt"/>
              </a:rPr>
              <a:t>Av. El Parque 5275, Huechuraba.  Telf.: 56 2 2248 2880.</a:t>
            </a:r>
            <a:endParaRPr lang="es-CL" sz="1000" dirty="0">
              <a:solidFill>
                <a:srgbClr val="41719C"/>
              </a:solidFill>
              <a:latin typeface="+mj-lt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9107424" y="6568809"/>
            <a:ext cx="3048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000" dirty="0" smtClean="0">
                <a:solidFill>
                  <a:srgbClr val="376085"/>
                </a:solidFill>
                <a:latin typeface="+mj-lt"/>
              </a:rPr>
              <a:t>www.Ohffice.cl</a:t>
            </a:r>
            <a:endParaRPr lang="es-CL" sz="1000" dirty="0">
              <a:solidFill>
                <a:srgbClr val="376085"/>
              </a:solidFill>
              <a:latin typeface="+mj-lt"/>
            </a:endParaRPr>
          </a:p>
        </p:txBody>
      </p:sp>
      <p:pic>
        <p:nvPicPr>
          <p:cNvPr id="10" name="Picture 2" descr="Resultado de imagen para DERCO 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26" y="6026710"/>
            <a:ext cx="955594" cy="831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426" y="1679966"/>
            <a:ext cx="6745950" cy="209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8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4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347</Words>
  <Application>Microsoft Office PowerPoint</Application>
  <PresentationFormat>Panorámica</PresentationFormat>
  <Paragraphs>227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Equipo</dc:creator>
  <cp:lastModifiedBy>Paola Yanquez</cp:lastModifiedBy>
  <cp:revision>45</cp:revision>
  <dcterms:created xsi:type="dcterms:W3CDTF">2018-06-14T18:53:25Z</dcterms:created>
  <dcterms:modified xsi:type="dcterms:W3CDTF">2019-06-03T21:27:07Z</dcterms:modified>
  <cp:contentStatus/>
</cp:coreProperties>
</file>

<file path=docProps/thumbnail.jpeg>
</file>